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15"/>
  </p:notesMasterIdLst>
  <p:sldIdLst>
    <p:sldId id="268" r:id="rId2"/>
    <p:sldId id="257" r:id="rId3"/>
    <p:sldId id="258" r:id="rId4"/>
    <p:sldId id="259" r:id="rId5"/>
    <p:sldId id="260" r:id="rId6"/>
    <p:sldId id="261" r:id="rId7"/>
    <p:sldId id="262" r:id="rId8"/>
    <p:sldId id="263" r:id="rId9"/>
    <p:sldId id="264" r:id="rId10"/>
    <p:sldId id="265" r:id="rId11"/>
    <p:sldId id="266" r:id="rId12"/>
    <p:sldId id="269" r:id="rId13"/>
    <p:sldId id="270" r:id="rId14"/>
  </p:sldIdLst>
  <p:sldSz cx="9144000" cy="6858000" type="screen4x3"/>
  <p:notesSz cx="6858000" cy="9144000"/>
  <p:defaultTextStyle>
    <a:defPPr>
      <a:defRPr lang="en-US"/>
    </a:defPPr>
    <a:lvl1pPr algn="r" rtl="1" fontAlgn="base">
      <a:spcBef>
        <a:spcPct val="0"/>
      </a:spcBef>
      <a:spcAft>
        <a:spcPct val="0"/>
      </a:spcAft>
      <a:defRPr sz="2400" kern="1200">
        <a:solidFill>
          <a:schemeClr val="tx1"/>
        </a:solidFill>
        <a:latin typeface="Tahoma" pitchFamily="34" charset="0"/>
        <a:ea typeface="+mn-ea"/>
        <a:cs typeface="Times New Roman (Arabic)" pitchFamily="26" charset="0"/>
      </a:defRPr>
    </a:lvl1pPr>
    <a:lvl2pPr marL="457200" algn="r" rtl="1" fontAlgn="base">
      <a:spcBef>
        <a:spcPct val="0"/>
      </a:spcBef>
      <a:spcAft>
        <a:spcPct val="0"/>
      </a:spcAft>
      <a:defRPr sz="2400" kern="1200">
        <a:solidFill>
          <a:schemeClr val="tx1"/>
        </a:solidFill>
        <a:latin typeface="Tahoma" pitchFamily="34" charset="0"/>
        <a:ea typeface="+mn-ea"/>
        <a:cs typeface="Times New Roman (Arabic)" pitchFamily="26" charset="0"/>
      </a:defRPr>
    </a:lvl2pPr>
    <a:lvl3pPr marL="914400" algn="r" rtl="1" fontAlgn="base">
      <a:spcBef>
        <a:spcPct val="0"/>
      </a:spcBef>
      <a:spcAft>
        <a:spcPct val="0"/>
      </a:spcAft>
      <a:defRPr sz="2400" kern="1200">
        <a:solidFill>
          <a:schemeClr val="tx1"/>
        </a:solidFill>
        <a:latin typeface="Tahoma" pitchFamily="34" charset="0"/>
        <a:ea typeface="+mn-ea"/>
        <a:cs typeface="Times New Roman (Arabic)" pitchFamily="26" charset="0"/>
      </a:defRPr>
    </a:lvl3pPr>
    <a:lvl4pPr marL="1371600" algn="r" rtl="1" fontAlgn="base">
      <a:spcBef>
        <a:spcPct val="0"/>
      </a:spcBef>
      <a:spcAft>
        <a:spcPct val="0"/>
      </a:spcAft>
      <a:defRPr sz="2400" kern="1200">
        <a:solidFill>
          <a:schemeClr val="tx1"/>
        </a:solidFill>
        <a:latin typeface="Tahoma" pitchFamily="34" charset="0"/>
        <a:ea typeface="+mn-ea"/>
        <a:cs typeface="Times New Roman (Arabic)" pitchFamily="26" charset="0"/>
      </a:defRPr>
    </a:lvl4pPr>
    <a:lvl5pPr marL="1828800" algn="r" rtl="1" fontAlgn="base">
      <a:spcBef>
        <a:spcPct val="0"/>
      </a:spcBef>
      <a:spcAft>
        <a:spcPct val="0"/>
      </a:spcAft>
      <a:defRPr sz="2400" kern="1200">
        <a:solidFill>
          <a:schemeClr val="tx1"/>
        </a:solidFill>
        <a:latin typeface="Tahoma" pitchFamily="34" charset="0"/>
        <a:ea typeface="+mn-ea"/>
        <a:cs typeface="Times New Roman (Arabic)" pitchFamily="26" charset="0"/>
      </a:defRPr>
    </a:lvl5pPr>
    <a:lvl6pPr marL="2286000" algn="l" defTabSz="914400" rtl="0" eaLnBrk="1" latinLnBrk="0" hangingPunct="1">
      <a:defRPr sz="2400" kern="1200">
        <a:solidFill>
          <a:schemeClr val="tx1"/>
        </a:solidFill>
        <a:latin typeface="Tahoma" pitchFamily="34" charset="0"/>
        <a:ea typeface="+mn-ea"/>
        <a:cs typeface="Times New Roman (Arabic)" pitchFamily="26" charset="0"/>
      </a:defRPr>
    </a:lvl6pPr>
    <a:lvl7pPr marL="2743200" algn="l" defTabSz="914400" rtl="0" eaLnBrk="1" latinLnBrk="0" hangingPunct="1">
      <a:defRPr sz="2400" kern="1200">
        <a:solidFill>
          <a:schemeClr val="tx1"/>
        </a:solidFill>
        <a:latin typeface="Tahoma" pitchFamily="34" charset="0"/>
        <a:ea typeface="+mn-ea"/>
        <a:cs typeface="Times New Roman (Arabic)" pitchFamily="26" charset="0"/>
      </a:defRPr>
    </a:lvl7pPr>
    <a:lvl8pPr marL="3200400" algn="l" defTabSz="914400" rtl="0" eaLnBrk="1" latinLnBrk="0" hangingPunct="1">
      <a:defRPr sz="2400" kern="1200">
        <a:solidFill>
          <a:schemeClr val="tx1"/>
        </a:solidFill>
        <a:latin typeface="Tahoma" pitchFamily="34" charset="0"/>
        <a:ea typeface="+mn-ea"/>
        <a:cs typeface="Times New Roman (Arabic)" pitchFamily="26" charset="0"/>
      </a:defRPr>
    </a:lvl8pPr>
    <a:lvl9pPr marL="3657600" algn="l" defTabSz="914400" rtl="0" eaLnBrk="1" latinLnBrk="0" hangingPunct="1">
      <a:defRPr sz="2400" kern="1200">
        <a:solidFill>
          <a:schemeClr val="tx1"/>
        </a:solidFill>
        <a:latin typeface="Tahoma" pitchFamily="34" charset="0"/>
        <a:ea typeface="+mn-ea"/>
        <a:cs typeface="Times New Roman (Arabic)" pitchFamily="26"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67" d="100"/>
          <a:sy n="67" d="100"/>
        </p:scale>
        <p:origin x="-124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cs typeface="Times New Roman (Arabic)" charset="-78"/>
              </a:defRPr>
            </a:lvl1pPr>
          </a:lstStyle>
          <a:p>
            <a:pPr>
              <a:defRPr/>
            </a:pPr>
            <a:endParaRPr lang="en-US"/>
          </a:p>
        </p:txBody>
      </p:sp>
      <p:sp>
        <p:nvSpPr>
          <p:cNvPr id="3" name="מציין מיקום של תאריך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cs typeface="Times New Roman (Arabic)" charset="-78"/>
              </a:defRPr>
            </a:lvl1pPr>
          </a:lstStyle>
          <a:p>
            <a:pPr>
              <a:defRPr/>
            </a:pPr>
            <a:fld id="{EE450B76-9D2B-4AD1-9989-F8DE8FC61A55}" type="datetimeFigureOut">
              <a:rPr lang="en-US"/>
              <a:pPr>
                <a:defRPr/>
              </a:pPr>
              <a:t>10/9/2013</a:t>
            </a:fld>
            <a:endParaRPr lang="en-US"/>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he-IL" smtClean="0"/>
              <a:t>לחץ כדי לערוך סגנונות טקסט של תבנית בסיס</a:t>
            </a:r>
            <a:endParaRPr lang="en-US" smtClean="0"/>
          </a:p>
          <a:p>
            <a:pPr lvl="1"/>
            <a:r>
              <a:rPr lang="he-IL" smtClean="0"/>
              <a:t>רמה שנייה</a:t>
            </a:r>
            <a:endParaRPr lang="en-US" smtClean="0"/>
          </a:p>
          <a:p>
            <a:pPr lvl="2"/>
            <a:r>
              <a:rPr lang="he-IL" smtClean="0"/>
              <a:t>רמה שלישית</a:t>
            </a:r>
            <a:endParaRPr lang="en-US" smtClean="0"/>
          </a:p>
          <a:p>
            <a:pPr lvl="3"/>
            <a:r>
              <a:rPr lang="he-IL" smtClean="0"/>
              <a:t>רמה רביעית</a:t>
            </a:r>
            <a:endParaRPr lang="en-US" smtClean="0"/>
          </a:p>
          <a:p>
            <a:pPr lvl="4"/>
            <a:r>
              <a:rPr lang="he-IL" smtClean="0"/>
              <a:t>רמה חמישית</a:t>
            </a:r>
            <a:endParaRPr lang="en-US" smtClean="0"/>
          </a:p>
        </p:txBody>
      </p:sp>
      <p:sp>
        <p:nvSpPr>
          <p:cNvPr id="6" name="מציין מיקום של כותרת תחתונה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cs typeface="Times New Roman (Arabic)" charset="-78"/>
              </a:defRPr>
            </a:lvl1pPr>
          </a:lstStyle>
          <a:p>
            <a:pPr>
              <a:defRPr/>
            </a:pPr>
            <a:endParaRPr lang="en-US"/>
          </a:p>
        </p:txBody>
      </p:sp>
      <p:sp>
        <p:nvSpPr>
          <p:cNvPr id="7" name="מציין מיקום של מספר שקופית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cs typeface="Times New Roman (Arabic)" charset="-78"/>
              </a:defRPr>
            </a:lvl1pPr>
          </a:lstStyle>
          <a:p>
            <a:pPr>
              <a:defRPr/>
            </a:pPr>
            <a:fld id="{14387F96-B916-4B32-9470-63752A1A566C}"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xfrm>
            <a:off x="1144588" y="685800"/>
            <a:ext cx="4570412" cy="3429000"/>
          </a:xfrm>
          <a:noFill/>
          <a:ln>
            <a:solidFill>
              <a:srgbClr val="000000"/>
            </a:solidFill>
            <a:miter lim="800000"/>
            <a:headEnd/>
            <a:tailEnd/>
          </a:ln>
        </p:spPr>
      </p:sp>
      <p:sp>
        <p:nvSpPr>
          <p:cNvPr id="28675" name="Rectangle 3"/>
          <p:cNvSpPr>
            <a:spLocks noGrp="1"/>
          </p:cNvSpPr>
          <p:nvPr>
            <p:ph type="body" idx="1"/>
          </p:nvPr>
        </p:nvSpPr>
        <p:spPr bwMode="auto">
          <a:noFill/>
        </p:spPr>
        <p:txBody>
          <a:bodyPr/>
          <a:lstStyle/>
          <a:p>
            <a:pPr>
              <a:spcBef>
                <a:spcPct val="0"/>
              </a:spcBef>
            </a:pPr>
            <a:endParaRPr lang="ar-SA"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bg>
      <p:bgRef idx="1002">
        <a:schemeClr val="bg2"/>
      </p:bgRef>
    </p:bg>
    <p:spTree>
      <p:nvGrpSpPr>
        <p:cNvPr id="1" name=""/>
        <p:cNvGrpSpPr/>
        <p:nvPr/>
      </p:nvGrpSpPr>
      <p:grpSpPr>
        <a:xfrm>
          <a:off x="0" y="0"/>
          <a:ext cx="0" cy="0"/>
          <a:chOff x="0" y="0"/>
          <a:chExt cx="0" cy="0"/>
        </a:xfrm>
      </p:grpSpPr>
      <p:sp>
        <p:nvSpPr>
          <p:cNvPr id="9" name="כותרת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he-IL" smtClean="0"/>
              <a:t>לחץ כדי לערוך סגנון כותרת של תבנית בסיס</a:t>
            </a:r>
            <a:endParaRPr lang="en-US"/>
          </a:p>
        </p:txBody>
      </p:sp>
      <p:sp>
        <p:nvSpPr>
          <p:cNvPr id="17" name="כותרת משנה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he-IL" smtClean="0"/>
              <a:t>לחץ כדי לערוך סגנון כותרת משנה של תבנית בסיס</a:t>
            </a:r>
            <a:endParaRPr lang="en-US"/>
          </a:p>
        </p:txBody>
      </p:sp>
      <p:sp>
        <p:nvSpPr>
          <p:cNvPr id="4" name="מציין מיקום של תאריך 29"/>
          <p:cNvSpPr>
            <a:spLocks noGrp="1"/>
          </p:cNvSpPr>
          <p:nvPr>
            <p:ph type="dt" sz="half" idx="10"/>
          </p:nvPr>
        </p:nvSpPr>
        <p:spPr/>
        <p:txBody>
          <a:bodyPr/>
          <a:lstStyle>
            <a:lvl1pPr>
              <a:defRPr/>
            </a:lvl1pPr>
          </a:lstStyle>
          <a:p>
            <a:pPr>
              <a:defRPr/>
            </a:pPr>
            <a:endParaRPr lang="en-US"/>
          </a:p>
        </p:txBody>
      </p:sp>
      <p:sp>
        <p:nvSpPr>
          <p:cNvPr id="5" name="מציין מיקום של כותרת תחתונה 18"/>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26"/>
          <p:cNvSpPr>
            <a:spLocks noGrp="1"/>
          </p:cNvSpPr>
          <p:nvPr>
            <p:ph type="sldNum" sz="quarter" idx="12"/>
          </p:nvPr>
        </p:nvSpPr>
        <p:spPr/>
        <p:txBody>
          <a:bodyPr/>
          <a:lstStyle>
            <a:lvl1pPr>
              <a:defRPr/>
            </a:lvl1pPr>
          </a:lstStyle>
          <a:p>
            <a:pPr>
              <a:defRPr/>
            </a:pPr>
            <a:fld id="{206A8F2B-5609-4D95-A2D6-3A353FE772D6}" type="slidenum">
              <a:rPr lang="he-IL"/>
              <a:pPr>
                <a:defRPr/>
              </a:pPr>
              <a:t>‹N°›</a:t>
            </a:fld>
            <a:endParaRPr lang="en-US">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lstStyle>
          <a:p>
            <a:pPr>
              <a:defRPr/>
            </a:pPr>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928D379C-5FBD-4C39-A1FE-B8089770F6AC}" type="slidenum">
              <a:rPr lang="he-IL"/>
              <a:pPr>
                <a:defRPr/>
              </a:pPr>
              <a:t>‹N°›</a:t>
            </a:fld>
            <a:endParaRPr lang="en-US">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914401"/>
            <a:ext cx="2057400" cy="5211763"/>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200" y="914401"/>
            <a:ext cx="6019800" cy="5211763"/>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lstStyle>
          <a:p>
            <a:pPr>
              <a:defRPr/>
            </a:pPr>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737EDB2F-D962-4E5E-8524-93EB89E67A19}" type="slidenum">
              <a:rPr lang="he-IL"/>
              <a:pPr>
                <a:defRPr/>
              </a:pPr>
              <a:t>‹N°›</a:t>
            </a:fld>
            <a:endParaRPr lang="en-US">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lstStyle>
          <a:p>
            <a:pPr>
              <a:defRPr/>
            </a:pPr>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8CA17105-F05E-4E5F-AB62-904D886D6A5B}" type="slidenum">
              <a:rPr lang="he-IL"/>
              <a:pPr>
                <a:defRPr/>
              </a:pPr>
              <a:t>‹N°›</a:t>
            </a:fld>
            <a:endParaRPr lang="en-US">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lvl1pPr>
              <a:defRPr/>
            </a:lvl1pPr>
          </a:lstStyle>
          <a:p>
            <a:pPr>
              <a:defRPr/>
            </a:pPr>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D6CCB1AB-EF82-41D6-B98B-F1FD0EFE620F}" type="slidenum">
              <a:rPr lang="he-IL"/>
              <a:pPr>
                <a:defRPr/>
              </a:pPr>
              <a:t>‹N°›</a:t>
            </a:fld>
            <a:endParaRPr lang="en-US">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4088"/>
            <a:ext cx="8229600" cy="1143000"/>
          </a:xfrm>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lvl1pPr>
              <a:defRPr/>
            </a:lvl1pPr>
          </a:lstStyle>
          <a:p>
            <a:pPr>
              <a:defRPr/>
            </a:pPr>
            <a:endParaRPr lang="en-US"/>
          </a:p>
        </p:txBody>
      </p:sp>
      <p:sp>
        <p:nvSpPr>
          <p:cNvPr id="6" name="מציין מיקום של כותרת תחתונה 5"/>
          <p:cNvSpPr>
            <a:spLocks noGrp="1"/>
          </p:cNvSpPr>
          <p:nvPr>
            <p:ph type="ftr" sz="quarter" idx="11"/>
          </p:nvPr>
        </p:nvSpPr>
        <p:spPr/>
        <p:txBody>
          <a:bodyPr/>
          <a:lstStyle>
            <a:lvl1pPr>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a:defRPr/>
            </a:lvl1pPr>
          </a:lstStyle>
          <a:p>
            <a:pPr>
              <a:defRPr/>
            </a:pPr>
            <a:fld id="{7969DD54-996F-4962-BFAA-BFCD88A254DF}" type="slidenum">
              <a:rPr lang="he-IL"/>
              <a:pPr>
                <a:defRPr/>
              </a:pPr>
              <a:t>‹N°›</a:t>
            </a:fld>
            <a:endParaRPr lang="en-US">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4088"/>
            <a:ext cx="8229600" cy="1143000"/>
          </a:xfrm>
        </p:spPr>
        <p:txBody>
          <a:bodyPr/>
          <a:lstStyle>
            <a:lvl1pPr>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he-IL" smtClean="0"/>
              <a:t>לחץ כדי לערוך סגנונות טקסט של תבנית בסיס</a:t>
            </a:r>
          </a:p>
        </p:txBody>
      </p:sp>
      <p:sp>
        <p:nvSpPr>
          <p:cNvPr id="4" name="מציין מיקום טקסט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he-IL" smtClean="0"/>
              <a:t>לחץ כדי לערוך סגנונות טקסט של תבנית בסיס</a:t>
            </a:r>
          </a:p>
        </p:txBody>
      </p:sp>
      <p:sp>
        <p:nvSpPr>
          <p:cNvPr id="5" name="מציין מיקום תוכן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6" name="מציין מיקום תוכן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מציין מיקום של תאריך 6"/>
          <p:cNvSpPr>
            <a:spLocks noGrp="1"/>
          </p:cNvSpPr>
          <p:nvPr>
            <p:ph type="dt" sz="half" idx="10"/>
          </p:nvPr>
        </p:nvSpPr>
        <p:spPr/>
        <p:txBody>
          <a:bodyPr/>
          <a:lstStyle>
            <a:lvl1pPr>
              <a:defRPr/>
            </a:lvl1pPr>
          </a:lstStyle>
          <a:p>
            <a:pPr>
              <a:defRPr/>
            </a:pPr>
            <a:endParaRPr lang="en-US"/>
          </a:p>
        </p:txBody>
      </p:sp>
      <p:sp>
        <p:nvSpPr>
          <p:cNvPr id="8" name="מציין מיקום של כותרת תחתונה 7"/>
          <p:cNvSpPr>
            <a:spLocks noGrp="1"/>
          </p:cNvSpPr>
          <p:nvPr>
            <p:ph type="ftr" sz="quarter" idx="11"/>
          </p:nvPr>
        </p:nvSpPr>
        <p:spPr/>
        <p:txBody>
          <a:bodyPr/>
          <a:lstStyle>
            <a:lvl1pPr>
              <a:defRPr/>
            </a:lvl1pPr>
          </a:lstStyle>
          <a:p>
            <a:pPr>
              <a:defRPr/>
            </a:pPr>
            <a:endParaRPr lang="en-US"/>
          </a:p>
        </p:txBody>
      </p:sp>
      <p:sp>
        <p:nvSpPr>
          <p:cNvPr id="9" name="מציין מיקום של מספר שקופית 8"/>
          <p:cNvSpPr>
            <a:spLocks noGrp="1"/>
          </p:cNvSpPr>
          <p:nvPr>
            <p:ph type="sldNum" sz="quarter" idx="12"/>
          </p:nvPr>
        </p:nvSpPr>
        <p:spPr/>
        <p:txBody>
          <a:bodyPr/>
          <a:lstStyle>
            <a:lvl1pPr>
              <a:defRPr/>
            </a:lvl1pPr>
          </a:lstStyle>
          <a:p>
            <a:pPr>
              <a:defRPr/>
            </a:pPr>
            <a:fld id="{5DB251DE-0B5D-4BF8-A36F-870F579B9A73}" type="slidenum">
              <a:rPr lang="he-IL"/>
              <a:pPr>
                <a:defRPr/>
              </a:pPr>
              <a:t>‹N°›</a:t>
            </a:fld>
            <a:endParaRPr lang="en-US">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he-IL" smtClean="0"/>
              <a:t>לחץ כדי לערוך סגנון כותרת של תבנית בסיס</a:t>
            </a:r>
            <a:endParaRPr lang="en-US"/>
          </a:p>
        </p:txBody>
      </p:sp>
      <p:sp>
        <p:nvSpPr>
          <p:cNvPr id="3" name="מציין מיקום של תאריך 2"/>
          <p:cNvSpPr>
            <a:spLocks noGrp="1"/>
          </p:cNvSpPr>
          <p:nvPr>
            <p:ph type="dt" sz="half" idx="10"/>
          </p:nvPr>
        </p:nvSpPr>
        <p:spPr/>
        <p:txBody>
          <a:bodyPr/>
          <a:lstStyle>
            <a:lvl1pPr>
              <a:defRPr/>
            </a:lvl1pPr>
          </a:lstStyle>
          <a:p>
            <a:pPr>
              <a:defRPr/>
            </a:pPr>
            <a:endParaRPr lang="en-US"/>
          </a:p>
        </p:txBody>
      </p:sp>
      <p:sp>
        <p:nvSpPr>
          <p:cNvPr id="4" name="מציין מיקום של כותרת תחתונה 3"/>
          <p:cNvSpPr>
            <a:spLocks noGrp="1"/>
          </p:cNvSpPr>
          <p:nvPr>
            <p:ph type="ftr" sz="quarter" idx="11"/>
          </p:nvPr>
        </p:nvSpPr>
        <p:spPr/>
        <p:txBody>
          <a:bodyPr/>
          <a:lstStyle>
            <a:lvl1pPr>
              <a:defRPr/>
            </a:lvl1pPr>
          </a:lstStyle>
          <a:p>
            <a:pPr>
              <a:defRPr/>
            </a:pPr>
            <a:endParaRPr lang="en-US"/>
          </a:p>
        </p:txBody>
      </p:sp>
      <p:sp>
        <p:nvSpPr>
          <p:cNvPr id="5" name="מציין מיקום של מספר שקופית 4"/>
          <p:cNvSpPr>
            <a:spLocks noGrp="1"/>
          </p:cNvSpPr>
          <p:nvPr>
            <p:ph type="sldNum" sz="quarter" idx="12"/>
          </p:nvPr>
        </p:nvSpPr>
        <p:spPr/>
        <p:txBody>
          <a:bodyPr/>
          <a:lstStyle>
            <a:lvl1pPr>
              <a:defRPr/>
            </a:lvl1pPr>
          </a:lstStyle>
          <a:p>
            <a:pPr>
              <a:defRPr/>
            </a:pPr>
            <a:fld id="{A014CACC-B31D-4B16-8966-E6603AD8EB4E}" type="slidenum">
              <a:rPr lang="he-IL"/>
              <a:pPr>
                <a:defRPr/>
              </a:pPr>
              <a:t>‹N°›</a:t>
            </a:fld>
            <a:endParaRPr lang="en-US">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lvl1pPr>
              <a:defRPr/>
            </a:lvl1pPr>
          </a:lstStyle>
          <a:p>
            <a:pPr>
              <a:defRPr/>
            </a:pPr>
            <a:endParaRPr lang="en-US"/>
          </a:p>
        </p:txBody>
      </p:sp>
      <p:sp>
        <p:nvSpPr>
          <p:cNvPr id="3" name="מציין מיקום של כותרת תחתונה 2"/>
          <p:cNvSpPr>
            <a:spLocks noGrp="1"/>
          </p:cNvSpPr>
          <p:nvPr>
            <p:ph type="ftr" sz="quarter" idx="11"/>
          </p:nvPr>
        </p:nvSpPr>
        <p:spPr/>
        <p:txBody>
          <a:bodyPr/>
          <a:lstStyle>
            <a:lvl1pPr>
              <a:defRPr/>
            </a:lvl1pPr>
          </a:lstStyle>
          <a:p>
            <a:pPr>
              <a:defRPr/>
            </a:pPr>
            <a:endParaRPr lang="en-US"/>
          </a:p>
        </p:txBody>
      </p:sp>
      <p:sp>
        <p:nvSpPr>
          <p:cNvPr id="4" name="מציין מיקום של מספר שקופית 3"/>
          <p:cNvSpPr>
            <a:spLocks noGrp="1"/>
          </p:cNvSpPr>
          <p:nvPr>
            <p:ph type="sldNum" sz="quarter" idx="12"/>
          </p:nvPr>
        </p:nvSpPr>
        <p:spPr/>
        <p:txBody>
          <a:bodyPr/>
          <a:lstStyle>
            <a:lvl1pPr>
              <a:defRPr/>
            </a:lvl1pPr>
          </a:lstStyle>
          <a:p>
            <a:pPr>
              <a:defRPr/>
            </a:pPr>
            <a:fld id="{3F0CFF29-88D4-40B6-BCCB-DF7D1E554727}" type="slidenum">
              <a:rPr lang="he-IL"/>
              <a:pPr>
                <a:defRPr/>
              </a:pPr>
              <a:t>‹N°›</a:t>
            </a:fld>
            <a:endParaRPr lang="en-US">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he-IL" smtClean="0"/>
              <a:t>לחץ כדי לערוך סגנונות טקסט של תבנית בסיס</a:t>
            </a:r>
          </a:p>
        </p:txBody>
      </p:sp>
      <p:sp>
        <p:nvSpPr>
          <p:cNvPr id="4" name="מציין מיקום תוכן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lvl1pPr>
              <a:defRPr/>
            </a:lvl1pPr>
          </a:lstStyle>
          <a:p>
            <a:pPr>
              <a:defRPr/>
            </a:pPr>
            <a:endParaRPr lang="en-US"/>
          </a:p>
        </p:txBody>
      </p:sp>
      <p:sp>
        <p:nvSpPr>
          <p:cNvPr id="6" name="מציין מיקום של כותרת תחתונה 5"/>
          <p:cNvSpPr>
            <a:spLocks noGrp="1"/>
          </p:cNvSpPr>
          <p:nvPr>
            <p:ph type="ftr" sz="quarter" idx="11"/>
          </p:nvPr>
        </p:nvSpPr>
        <p:spPr/>
        <p:txBody>
          <a:bodyPr/>
          <a:lstStyle>
            <a:lvl1pPr>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a:defRPr/>
            </a:lvl1pPr>
          </a:lstStyle>
          <a:p>
            <a:pPr>
              <a:defRPr/>
            </a:pPr>
            <a:fld id="{3628BF18-65F7-4A09-8D28-5CFE73E46AA1}" type="slidenum">
              <a:rPr lang="he-IL"/>
              <a:pPr>
                <a:defRPr/>
              </a:pPr>
              <a:t>‹N°›</a:t>
            </a:fld>
            <a:endParaRPr lang="en-US">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5" name="מלבן עם פינה יחידה חתוכה ומעוגלת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משולש ישר-זווית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צורה חופשית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8" name="צורה חופשית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2" name="כותרת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he-IL" smtClean="0"/>
              <a:t>לחץ כדי לערוך סגנון כותרת של תבנית בסיס</a:t>
            </a:r>
            <a:endParaRPr lang="en-US"/>
          </a:p>
        </p:txBody>
      </p:sp>
      <p:sp>
        <p:nvSpPr>
          <p:cNvPr id="4" name="מציין מיקום טקסט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he-IL" smtClean="0"/>
              <a:t>לחץ כדי לערוך סגנונות טקסט של תבנית בסיס</a:t>
            </a:r>
          </a:p>
        </p:txBody>
      </p:sp>
      <p:sp>
        <p:nvSpPr>
          <p:cNvPr id="3" name="מציין מיקום של תמונה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he-IL" noProof="0" smtClean="0"/>
              <a:t>לחץ על הסמל כדי להוסיף תמונה</a:t>
            </a:r>
            <a:endParaRPr lang="en-US" noProof="0" dirty="0"/>
          </a:p>
        </p:txBody>
      </p:sp>
      <p:sp>
        <p:nvSpPr>
          <p:cNvPr id="9" name="מציין מיקום של תאריך 4"/>
          <p:cNvSpPr>
            <a:spLocks noGrp="1"/>
          </p:cNvSpPr>
          <p:nvPr>
            <p:ph type="dt" sz="half" idx="10"/>
          </p:nvPr>
        </p:nvSpPr>
        <p:spPr/>
        <p:txBody>
          <a:bodyPr/>
          <a:lstStyle>
            <a:lvl1pPr>
              <a:defRPr/>
            </a:lvl1pPr>
          </a:lstStyle>
          <a:p>
            <a:pPr>
              <a:defRPr/>
            </a:pPr>
            <a:endParaRPr lang="en-US"/>
          </a:p>
        </p:txBody>
      </p:sp>
      <p:sp>
        <p:nvSpPr>
          <p:cNvPr id="10" name="מציין מיקום של כותרת תחתונה 5"/>
          <p:cNvSpPr>
            <a:spLocks noGrp="1"/>
          </p:cNvSpPr>
          <p:nvPr>
            <p:ph type="ftr" sz="quarter" idx="11"/>
          </p:nvPr>
        </p:nvSpPr>
        <p:spPr/>
        <p:txBody>
          <a:bodyPr/>
          <a:lstStyle>
            <a:lvl1pPr>
              <a:defRPr/>
            </a:lvl1pPr>
          </a:lstStyle>
          <a:p>
            <a:pPr>
              <a:defRPr/>
            </a:pPr>
            <a:endParaRPr lang="en-US"/>
          </a:p>
        </p:txBody>
      </p:sp>
      <p:sp>
        <p:nvSpPr>
          <p:cNvPr id="11" name="מציין מיקום של מספר שקופית 6"/>
          <p:cNvSpPr>
            <a:spLocks noGrp="1"/>
          </p:cNvSpPr>
          <p:nvPr>
            <p:ph type="sldNum" sz="quarter" idx="12"/>
          </p:nvPr>
        </p:nvSpPr>
        <p:spPr>
          <a:xfrm>
            <a:off x="8077200" y="6356350"/>
            <a:ext cx="609600" cy="365125"/>
          </a:xfrm>
        </p:spPr>
        <p:txBody>
          <a:bodyPr/>
          <a:lstStyle>
            <a:lvl1pPr>
              <a:defRPr/>
            </a:lvl1pPr>
          </a:lstStyle>
          <a:p>
            <a:pPr>
              <a:defRPr/>
            </a:pPr>
            <a:fld id="{64CF6050-C598-4BA9-8F40-A9884AF2EB87}" type="slidenum">
              <a:rPr lang="he-IL"/>
              <a:pPr>
                <a:defRPr/>
              </a:pPr>
              <a:t>‹N°›</a:t>
            </a:fld>
            <a:endParaRPr lang="en-US">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צורה חופשית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8" name="צורה חופשית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1028" name="מציין מיקום של כותרת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he-IL" smtClean="0"/>
              <a:t>לחץ כדי לערוך סגנון כותרת של תבנית בסיס</a:t>
            </a:r>
            <a:endParaRPr lang="en-US" smtClean="0"/>
          </a:p>
        </p:txBody>
      </p:sp>
      <p:sp>
        <p:nvSpPr>
          <p:cNvPr id="1029" name="מציין מיקום טקסט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endParaRPr lang="fr-FR" smtClean="0"/>
          </a:p>
          <a:p>
            <a:pPr lvl="1"/>
            <a:r>
              <a:rPr lang="he-IL" smtClean="0"/>
              <a:t>רמה שנייה</a:t>
            </a:r>
            <a:endParaRPr lang="fr-FR" smtClean="0"/>
          </a:p>
          <a:p>
            <a:pPr lvl="2"/>
            <a:r>
              <a:rPr lang="he-IL" smtClean="0"/>
              <a:t>רמה שלישית</a:t>
            </a:r>
            <a:endParaRPr lang="fr-FR" smtClean="0"/>
          </a:p>
          <a:p>
            <a:pPr lvl="3"/>
            <a:r>
              <a:rPr lang="he-IL" smtClean="0"/>
              <a:t>רמה רביעית</a:t>
            </a:r>
            <a:endParaRPr lang="fr-FR" smtClean="0"/>
          </a:p>
          <a:p>
            <a:pPr lvl="4"/>
            <a:r>
              <a:rPr lang="he-IL" smtClean="0"/>
              <a:t>רמה חמישית</a:t>
            </a:r>
            <a:endParaRPr lang="en-US" smtClean="0"/>
          </a:p>
        </p:txBody>
      </p:sp>
      <p:sp>
        <p:nvSpPr>
          <p:cNvPr id="10" name="מציין מיקום של תאריך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cs typeface="Times New Roman (Arabic)" charset="-78"/>
              </a:defRPr>
            </a:lvl1pPr>
          </a:lstStyle>
          <a:p>
            <a:pPr>
              <a:defRPr/>
            </a:pPr>
            <a:endParaRPr lang="en-US"/>
          </a:p>
        </p:txBody>
      </p:sp>
      <p:sp>
        <p:nvSpPr>
          <p:cNvPr id="22" name="מציין מיקום של כותרת תחתונה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cs typeface="Times New Roman (Arabic)" charset="-78"/>
              </a:defRPr>
            </a:lvl1pPr>
          </a:lstStyle>
          <a:p>
            <a:pPr>
              <a:defRPr/>
            </a:pPr>
            <a:endParaRPr lang="en-US"/>
          </a:p>
        </p:txBody>
      </p:sp>
      <p:sp>
        <p:nvSpPr>
          <p:cNvPr id="18" name="מציין מיקום של מספר שקופית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cs typeface="Times New Roman (Arabic)" charset="-78"/>
              </a:defRPr>
            </a:lvl1pPr>
          </a:lstStyle>
          <a:p>
            <a:pPr>
              <a:defRPr/>
            </a:pPr>
            <a:fld id="{81987756-8AF2-4D36-8ABC-332A20201F91}" type="slidenum">
              <a:rPr lang="he-IL"/>
              <a:pPr>
                <a:defRPr/>
              </a:pPr>
              <a:t>‹N°›</a:t>
            </a:fld>
            <a:endParaRPr lang="en-US"/>
          </a:p>
        </p:txBody>
      </p:sp>
      <p:grpSp>
        <p:nvGrpSpPr>
          <p:cNvPr id="1033" name="קבוצה 1"/>
          <p:cNvGrpSpPr>
            <a:grpSpLocks/>
          </p:cNvGrpSpPr>
          <p:nvPr/>
        </p:nvGrpSpPr>
        <p:grpSpPr bwMode="auto">
          <a:xfrm>
            <a:off x="-19050" y="203200"/>
            <a:ext cx="9180513" cy="647700"/>
            <a:chOff x="-19045" y="216550"/>
            <a:chExt cx="9180548" cy="649224"/>
          </a:xfrm>
        </p:grpSpPr>
        <p:sp>
          <p:nvSpPr>
            <p:cNvPr id="12" name="צורה חופשית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cs typeface="Times New Roman (Arabic)" charset="-78"/>
              </a:endParaRPr>
            </a:p>
          </p:txBody>
        </p:sp>
        <p:sp>
          <p:nvSpPr>
            <p:cNvPr id="13" name="צורה חופשית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cs typeface="Times New Roman (Arabic)" charset="-78"/>
              </a:endParaRPr>
            </a:p>
          </p:txBody>
        </p:sp>
      </p:gr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rtl="0" fontAlgn="base">
        <a:spcBef>
          <a:spcPct val="0"/>
        </a:spcBef>
        <a:spcAft>
          <a:spcPct val="0"/>
        </a:spcAft>
        <a:defRPr sz="5000" kern="1200">
          <a:solidFill>
            <a:schemeClr val="tx2"/>
          </a:solidFill>
          <a:latin typeface="+mj-lt"/>
          <a:ea typeface="+mj-ea"/>
          <a:cs typeface="Arial" charset="0"/>
        </a:defRPr>
      </a:lvl1pPr>
      <a:lvl2pPr algn="l" rtl="0" fontAlgn="base">
        <a:spcBef>
          <a:spcPct val="0"/>
        </a:spcBef>
        <a:spcAft>
          <a:spcPct val="0"/>
        </a:spcAft>
        <a:defRPr sz="5000">
          <a:solidFill>
            <a:schemeClr val="tx2"/>
          </a:solidFill>
          <a:latin typeface="Calibri" pitchFamily="34" charset="0"/>
          <a:cs typeface="Arial" charset="0"/>
        </a:defRPr>
      </a:lvl2pPr>
      <a:lvl3pPr algn="l" rtl="0" fontAlgn="base">
        <a:spcBef>
          <a:spcPct val="0"/>
        </a:spcBef>
        <a:spcAft>
          <a:spcPct val="0"/>
        </a:spcAft>
        <a:defRPr sz="5000">
          <a:solidFill>
            <a:schemeClr val="tx2"/>
          </a:solidFill>
          <a:latin typeface="Calibri" pitchFamily="34" charset="0"/>
          <a:cs typeface="Arial" charset="0"/>
        </a:defRPr>
      </a:lvl3pPr>
      <a:lvl4pPr algn="l" rtl="0" fontAlgn="base">
        <a:spcBef>
          <a:spcPct val="0"/>
        </a:spcBef>
        <a:spcAft>
          <a:spcPct val="0"/>
        </a:spcAft>
        <a:defRPr sz="5000">
          <a:solidFill>
            <a:schemeClr val="tx2"/>
          </a:solidFill>
          <a:latin typeface="Calibri" pitchFamily="34" charset="0"/>
          <a:cs typeface="Arial" charset="0"/>
        </a:defRPr>
      </a:lvl4pPr>
      <a:lvl5pPr algn="l" rtl="0" fontAlgn="base">
        <a:spcBef>
          <a:spcPct val="0"/>
        </a:spcBef>
        <a:spcAft>
          <a:spcPct val="0"/>
        </a:spcAft>
        <a:defRPr sz="5000">
          <a:solidFill>
            <a:schemeClr val="tx2"/>
          </a:solidFill>
          <a:latin typeface="Calibri" pitchFamily="34" charset="0"/>
          <a:cs typeface="Arial" charset="0"/>
        </a:defRPr>
      </a:lvl5pPr>
      <a:lvl6pPr marL="457200" algn="l" rtl="0" fontAlgn="base">
        <a:spcBef>
          <a:spcPct val="0"/>
        </a:spcBef>
        <a:spcAft>
          <a:spcPct val="0"/>
        </a:spcAft>
        <a:defRPr sz="5000">
          <a:solidFill>
            <a:schemeClr val="tx2"/>
          </a:solidFill>
          <a:latin typeface="Calibri" pitchFamily="34" charset="0"/>
          <a:cs typeface="Arial" charset="0"/>
        </a:defRPr>
      </a:lvl6pPr>
      <a:lvl7pPr marL="914400" algn="l" rtl="0" fontAlgn="base">
        <a:spcBef>
          <a:spcPct val="0"/>
        </a:spcBef>
        <a:spcAft>
          <a:spcPct val="0"/>
        </a:spcAft>
        <a:defRPr sz="5000">
          <a:solidFill>
            <a:schemeClr val="tx2"/>
          </a:solidFill>
          <a:latin typeface="Calibri" pitchFamily="34" charset="0"/>
          <a:cs typeface="Arial" charset="0"/>
        </a:defRPr>
      </a:lvl7pPr>
      <a:lvl8pPr marL="1371600" algn="l" rtl="0" fontAlgn="base">
        <a:spcBef>
          <a:spcPct val="0"/>
        </a:spcBef>
        <a:spcAft>
          <a:spcPct val="0"/>
        </a:spcAft>
        <a:defRPr sz="5000">
          <a:solidFill>
            <a:schemeClr val="tx2"/>
          </a:solidFill>
          <a:latin typeface="Calibri" pitchFamily="34" charset="0"/>
          <a:cs typeface="Arial" charset="0"/>
        </a:defRPr>
      </a:lvl8pPr>
      <a:lvl9pPr marL="1828800" algn="l" rtl="0" fontAlgn="base">
        <a:spcBef>
          <a:spcPct val="0"/>
        </a:spcBef>
        <a:spcAft>
          <a:spcPct val="0"/>
        </a:spcAft>
        <a:defRPr sz="5000">
          <a:solidFill>
            <a:schemeClr val="tx2"/>
          </a:solidFill>
          <a:latin typeface="Calibri" pitchFamily="34" charset="0"/>
          <a:cs typeface="Arial"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Arial" charset="0"/>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audio" Target="../media/audio1.wav"/><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audio" Target="../media/audio1.wav"/><Relationship Id="rId7" Type="http://schemas.openxmlformats.org/officeDocument/2006/relationships/slide" Target="slide7.xml"/><Relationship Id="rId12" Type="http://schemas.openxmlformats.org/officeDocument/2006/relationships/audio" Target="../media/audio2.wav"/><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audio" Target="../media/audio1.wav"/><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7"/>
          <p:cNvSpPr>
            <a:spLocks noGrp="1"/>
          </p:cNvSpPr>
          <p:nvPr>
            <p:ph type="sldNum" sz="quarter" idx="12"/>
          </p:nvPr>
        </p:nvSpPr>
        <p:spPr/>
        <p:txBody>
          <a:bodyPr/>
          <a:lstStyle/>
          <a:p>
            <a:pPr>
              <a:defRPr/>
            </a:pPr>
            <a:fld id="{D1320F3F-DF83-4431-8AF1-5874CED01555}" type="slidenum">
              <a:rPr lang="en-US"/>
              <a:pPr>
                <a:defRPr/>
              </a:pPr>
              <a:t>1</a:t>
            </a:fld>
            <a:endParaRPr lang="en-US"/>
          </a:p>
        </p:txBody>
      </p:sp>
      <p:sp>
        <p:nvSpPr>
          <p:cNvPr id="4" name="Slide Number Placeholder 17"/>
          <p:cNvSpPr txBox="1">
            <a:spLocks noGrp="1"/>
          </p:cNvSpPr>
          <p:nvPr/>
        </p:nvSpPr>
        <p:spPr>
          <a:xfrm>
            <a:off x="7924800" y="6356350"/>
            <a:ext cx="762000" cy="365125"/>
          </a:xfrm>
          <a:prstGeom prst="rect">
            <a:avLst/>
          </a:prstGeom>
          <a:noFill/>
        </p:spPr>
        <p:txBody>
          <a:bodyPr lIns="0" tIns="0" rIns="0" bIns="0" anchor="b"/>
          <a:lstStyle/>
          <a:p>
            <a:pPr rtl="0" fontAlgn="auto">
              <a:spcBef>
                <a:spcPts val="0"/>
              </a:spcBef>
              <a:spcAft>
                <a:spcPts val="0"/>
              </a:spcAft>
              <a:defRPr/>
            </a:pPr>
            <a:fld id="{F2E751EE-54BB-4D95-BED4-2ED2D4146C4A}" type="slidenum">
              <a:rPr lang="en-US" sz="1200">
                <a:solidFill>
                  <a:schemeClr val="tx2">
                    <a:shade val="90000"/>
                  </a:schemeClr>
                </a:solidFill>
                <a:latin typeface="+mn-lt"/>
                <a:cs typeface="+mn-cs"/>
              </a:rPr>
              <a:pPr rtl="0" fontAlgn="auto">
                <a:spcBef>
                  <a:spcPts val="0"/>
                </a:spcBef>
                <a:spcAft>
                  <a:spcPts val="0"/>
                </a:spcAft>
                <a:defRPr/>
              </a:pPr>
              <a:t>1</a:t>
            </a:fld>
            <a:endParaRPr lang="en-US" sz="1200">
              <a:solidFill>
                <a:schemeClr val="tx2">
                  <a:shade val="90000"/>
                </a:schemeClr>
              </a:solidFill>
              <a:latin typeface="+mn-lt"/>
              <a:cs typeface="+mn-cs"/>
            </a:endParaRPr>
          </a:p>
        </p:txBody>
      </p:sp>
      <p:sp>
        <p:nvSpPr>
          <p:cNvPr id="3" name="عنصر نائب لرقم الشريحة 2"/>
          <p:cNvSpPr txBox="1">
            <a:spLocks noGrp="1"/>
          </p:cNvSpPr>
          <p:nvPr/>
        </p:nvSpPr>
        <p:spPr>
          <a:xfrm>
            <a:off x="7924800" y="6356350"/>
            <a:ext cx="762000" cy="365125"/>
          </a:xfrm>
          <a:prstGeom prst="rect">
            <a:avLst/>
          </a:prstGeom>
          <a:noFill/>
        </p:spPr>
        <p:txBody>
          <a:bodyPr lIns="0" tIns="0" rIns="0" bIns="0" anchor="b"/>
          <a:lstStyle/>
          <a:p>
            <a:pPr rtl="0" fontAlgn="auto">
              <a:spcBef>
                <a:spcPts val="0"/>
              </a:spcBef>
              <a:spcAft>
                <a:spcPts val="0"/>
              </a:spcAft>
              <a:defRPr/>
            </a:pPr>
            <a:fld id="{3A82C838-D4C6-447E-A2EE-AECFC4FF8CEA}" type="slidenum">
              <a:rPr lang="en-US" sz="1200">
                <a:solidFill>
                  <a:schemeClr val="tx2">
                    <a:shade val="90000"/>
                  </a:schemeClr>
                </a:solidFill>
                <a:latin typeface="+mn-lt"/>
                <a:cs typeface="+mn-cs"/>
              </a:rPr>
              <a:pPr rtl="0" fontAlgn="auto">
                <a:spcBef>
                  <a:spcPts val="0"/>
                </a:spcBef>
                <a:spcAft>
                  <a:spcPts val="0"/>
                </a:spcAft>
                <a:defRPr/>
              </a:pPr>
              <a:t>1</a:t>
            </a:fld>
            <a:endParaRPr lang="en-US" sz="1200">
              <a:solidFill>
                <a:schemeClr val="tx2">
                  <a:shade val="90000"/>
                </a:schemeClr>
              </a:solidFill>
              <a:latin typeface="+mn-lt"/>
              <a:cs typeface="+mn-cs"/>
            </a:endParaRPr>
          </a:p>
        </p:txBody>
      </p:sp>
      <p:sp>
        <p:nvSpPr>
          <p:cNvPr id="80900" name="WordArt 4"/>
          <p:cNvSpPr>
            <a:spLocks noChangeArrowheads="1" noChangeShapeType="1" noTextEdit="1"/>
          </p:cNvSpPr>
          <p:nvPr/>
        </p:nvSpPr>
        <p:spPr bwMode="auto">
          <a:xfrm>
            <a:off x="2700338" y="908050"/>
            <a:ext cx="6084887" cy="1662113"/>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pPr algn="ctr">
              <a:defRPr/>
            </a:pPr>
            <a:r>
              <a:rPr lang="ar-SA" sz="6000" kern="10">
                <a:ln w="9525">
                  <a:round/>
                  <a:headEnd/>
                  <a:tailEnd/>
                </a:ln>
                <a:gradFill rotWithShape="0">
                  <a:gsLst>
                    <a:gs pos="0">
                      <a:schemeClr val="folHlink"/>
                    </a:gs>
                    <a:gs pos="50000">
                      <a:srgbClr val="FFFFFF"/>
                    </a:gs>
                    <a:gs pos="100000">
                      <a:schemeClr val="folHlink"/>
                    </a:gs>
                  </a:gsLst>
                  <a:lin ang="2700000" scaled="1"/>
                </a:gradFill>
                <a:latin typeface="AdvertisingBold"/>
                <a:cs typeface="Times New Roman (Arabic)" charset="-78"/>
              </a:rPr>
              <a:t>            </a:t>
            </a:r>
          </a:p>
        </p:txBody>
      </p:sp>
      <p:sp>
        <p:nvSpPr>
          <p:cNvPr id="10" name="מלבן 9"/>
          <p:cNvSpPr/>
          <p:nvPr/>
        </p:nvSpPr>
        <p:spPr>
          <a:xfrm rot="19755703">
            <a:off x="1611928" y="2972987"/>
            <a:ext cx="6645933" cy="1569660"/>
          </a:xfrm>
          <a:prstGeom prst="rect">
            <a:avLst/>
          </a:prstGeom>
          <a:noFill/>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ar-SA" sz="9600" b="1" kern="1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ial"/>
                <a:cs typeface="Arial"/>
              </a:rPr>
              <a:t>المثلث</a:t>
            </a:r>
            <a:endParaRPr lang="en-US" sz="9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imes New Roman (Arabic)"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1600200" y="990600"/>
            <a:ext cx="7239000" cy="2409825"/>
          </a:xfrm>
          <a:prstGeom prst="rect">
            <a:avLst/>
          </a:prstGeom>
          <a:noFill/>
          <a:ln w="9525">
            <a:noFill/>
            <a:miter lim="800000"/>
            <a:headEnd/>
            <a:tailEnd/>
          </a:ln>
        </p:spPr>
        <p:txBody>
          <a:bodyPr>
            <a:spAutoFit/>
          </a:bodyPr>
          <a:lstStyle/>
          <a:p>
            <a:pPr>
              <a:spcBef>
                <a:spcPct val="50000"/>
              </a:spcBef>
            </a:pPr>
            <a:r>
              <a:rPr lang="ar-SA" sz="4400" b="1">
                <a:solidFill>
                  <a:srgbClr val="FF00FF"/>
                </a:solidFill>
                <a:cs typeface="Traditional Arabic" pitchFamily="2" charset="-78"/>
              </a:rPr>
              <a:t>محيط المثلث :-</a:t>
            </a:r>
            <a:endParaRPr lang="ar-SA" sz="4400" b="1">
              <a:solidFill>
                <a:srgbClr val="FF00FF"/>
              </a:solidFill>
              <a:cs typeface="Times New Roman" pitchFamily="18" charset="0"/>
            </a:endParaRPr>
          </a:p>
          <a:p>
            <a:pPr>
              <a:spcBef>
                <a:spcPct val="50000"/>
              </a:spcBef>
            </a:pPr>
            <a:r>
              <a:rPr lang="ar-SA" sz="3600">
                <a:solidFill>
                  <a:srgbClr val="0000FF"/>
                </a:solidFill>
                <a:cs typeface="Traditional Arabic" pitchFamily="2" charset="-78"/>
              </a:rPr>
              <a:t>محيط المثلث هو مجموع أطوال أضلاع المثلث .</a:t>
            </a:r>
            <a:endParaRPr lang="ar-SA" sz="3600">
              <a:cs typeface="Times New Roman" pitchFamily="18" charset="0"/>
            </a:endParaRPr>
          </a:p>
          <a:p>
            <a:pPr>
              <a:spcBef>
                <a:spcPct val="50000"/>
              </a:spcBef>
            </a:pPr>
            <a:endParaRPr lang="en-US" sz="3600"/>
          </a:p>
        </p:txBody>
      </p:sp>
      <p:pic>
        <p:nvPicPr>
          <p:cNvPr id="23555" name="Picture 3" descr="pic20"/>
          <p:cNvPicPr>
            <a:picLocks noChangeAspect="1" noChangeArrowheads="1"/>
          </p:cNvPicPr>
          <p:nvPr/>
        </p:nvPicPr>
        <p:blipFill>
          <a:blip r:embed="rId2"/>
          <a:srcRect/>
          <a:stretch>
            <a:fillRect/>
          </a:stretch>
        </p:blipFill>
        <p:spPr bwMode="auto">
          <a:xfrm>
            <a:off x="2286000" y="2667000"/>
            <a:ext cx="5264150" cy="3965575"/>
          </a:xfrm>
          <a:prstGeom prst="rect">
            <a:avLst/>
          </a:prstGeom>
          <a:noFill/>
          <a:ln w="9525">
            <a:noFill/>
            <a:miter lim="800000"/>
            <a:headEnd/>
            <a:tailEnd/>
          </a:ln>
        </p:spPr>
      </p:pic>
      <p:pic>
        <p:nvPicPr>
          <p:cNvPr id="23556" name="Picture 4" descr="pic32">
            <a:hlinkClick r:id="rId3" action="ppaction://hlinksldjump">
              <a:snd r:embed="rId4" name="chimes.wav" builtIn="1"/>
            </a:hlinkClick>
          </p:cNvPr>
          <p:cNvPicPr>
            <a:picLocks noChangeAspect="1" noChangeArrowheads="1"/>
          </p:cNvPicPr>
          <p:nvPr/>
        </p:nvPicPr>
        <p:blipFill>
          <a:blip r:embed="rId5"/>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914400" y="457200"/>
            <a:ext cx="7924800" cy="1857375"/>
          </a:xfrm>
          <a:prstGeom prst="rect">
            <a:avLst/>
          </a:prstGeom>
          <a:noFill/>
          <a:ln w="9525">
            <a:noFill/>
            <a:miter lim="800000"/>
            <a:headEnd/>
            <a:tailEnd/>
          </a:ln>
        </p:spPr>
        <p:txBody>
          <a:bodyPr>
            <a:spAutoFit/>
          </a:bodyPr>
          <a:lstStyle/>
          <a:p>
            <a:pPr>
              <a:spcBef>
                <a:spcPct val="50000"/>
              </a:spcBef>
            </a:pPr>
            <a:r>
              <a:rPr lang="ar-SA" sz="4400">
                <a:solidFill>
                  <a:srgbClr val="000000"/>
                </a:solidFill>
                <a:cs typeface="Traditional Arabic" pitchFamily="2" charset="-78"/>
              </a:rPr>
              <a:t> </a:t>
            </a:r>
            <a:r>
              <a:rPr lang="ar-SA" sz="4400" b="1">
                <a:solidFill>
                  <a:srgbClr val="FF0000"/>
                </a:solidFill>
                <a:cs typeface="Traditional Arabic" pitchFamily="2" charset="-78"/>
              </a:rPr>
              <a:t>فيثاغورس</a:t>
            </a:r>
            <a:endParaRPr lang="ar-SA" sz="4400">
              <a:cs typeface="Times New Roman" pitchFamily="18" charset="0"/>
            </a:endParaRPr>
          </a:p>
          <a:p>
            <a:pPr>
              <a:spcBef>
                <a:spcPct val="50000"/>
              </a:spcBef>
            </a:pPr>
            <a:r>
              <a:rPr lang="ar-SA">
                <a:solidFill>
                  <a:srgbClr val="0000FF"/>
                </a:solidFill>
                <a:cs typeface="Traditional Arabic" pitchFamily="2" charset="-78"/>
              </a:rPr>
              <a:t>ماذا قال</a:t>
            </a:r>
            <a:r>
              <a:rPr lang="ar-SA">
                <a:solidFill>
                  <a:srgbClr val="000000"/>
                </a:solidFill>
                <a:cs typeface="Traditional Arabic" pitchFamily="2" charset="-78"/>
              </a:rPr>
              <a:t> </a:t>
            </a:r>
            <a:r>
              <a:rPr lang="ar-SA">
                <a:solidFill>
                  <a:srgbClr val="FF0000"/>
                </a:solidFill>
                <a:cs typeface="Traditional Arabic" pitchFamily="2" charset="-78"/>
              </a:rPr>
              <a:t>فيثاغورس</a:t>
            </a:r>
            <a:r>
              <a:rPr lang="ar-SA">
                <a:solidFill>
                  <a:srgbClr val="000000"/>
                </a:solidFill>
                <a:cs typeface="Traditional Arabic" pitchFamily="2" charset="-78"/>
              </a:rPr>
              <a:t> </a:t>
            </a:r>
            <a:r>
              <a:rPr lang="ar-SA">
                <a:solidFill>
                  <a:srgbClr val="0000FF"/>
                </a:solidFill>
                <a:cs typeface="Traditional Arabic" pitchFamily="2" charset="-78"/>
              </a:rPr>
              <a:t>عن المثلث القائم؟</a:t>
            </a:r>
            <a:endParaRPr lang="en-US">
              <a:cs typeface="Times New Roman" pitchFamily="18" charset="0"/>
            </a:endParaRPr>
          </a:p>
          <a:p>
            <a:pPr algn="ctr">
              <a:spcBef>
                <a:spcPct val="50000"/>
              </a:spcBef>
            </a:pPr>
            <a:r>
              <a:rPr lang="ar-SA">
                <a:solidFill>
                  <a:srgbClr val="FF0000"/>
                </a:solidFill>
                <a:cs typeface="Traditional Arabic" pitchFamily="2" charset="-78"/>
              </a:rPr>
              <a:t> </a:t>
            </a:r>
            <a:r>
              <a:rPr lang="ar-SA" b="1">
                <a:solidFill>
                  <a:srgbClr val="FF0000"/>
                </a:solidFill>
                <a:cs typeface="Traditional Arabic" pitchFamily="2" charset="-78"/>
              </a:rPr>
              <a:t>مربع الوتر يساوي مجموع مربعي الضلعين القائمين</a:t>
            </a:r>
            <a:r>
              <a:rPr lang="ar-SA">
                <a:solidFill>
                  <a:srgbClr val="FF0000"/>
                </a:solidFill>
                <a:cs typeface="Traditional Arabic" pitchFamily="2" charset="-78"/>
              </a:rPr>
              <a:t>.</a:t>
            </a:r>
            <a:endParaRPr lang="en-US"/>
          </a:p>
        </p:txBody>
      </p:sp>
      <p:pic>
        <p:nvPicPr>
          <p:cNvPr id="24579" name="Picture 3" descr="pic24"/>
          <p:cNvPicPr>
            <a:picLocks noChangeAspect="1" noChangeArrowheads="1"/>
          </p:cNvPicPr>
          <p:nvPr/>
        </p:nvPicPr>
        <p:blipFill>
          <a:blip r:embed="rId2"/>
          <a:srcRect/>
          <a:stretch>
            <a:fillRect/>
          </a:stretch>
        </p:blipFill>
        <p:spPr bwMode="auto">
          <a:xfrm>
            <a:off x="2057400" y="2514600"/>
            <a:ext cx="5114925" cy="1701800"/>
          </a:xfrm>
          <a:prstGeom prst="rect">
            <a:avLst/>
          </a:prstGeom>
          <a:noFill/>
          <a:ln w="9525">
            <a:noFill/>
            <a:miter lim="800000"/>
            <a:headEnd/>
            <a:tailEnd/>
          </a:ln>
        </p:spPr>
      </p:pic>
      <p:sp>
        <p:nvSpPr>
          <p:cNvPr id="24580" name="Text Box 5"/>
          <p:cNvSpPr txBox="1">
            <a:spLocks noChangeArrowheads="1"/>
          </p:cNvSpPr>
          <p:nvPr/>
        </p:nvSpPr>
        <p:spPr bwMode="auto">
          <a:xfrm>
            <a:off x="1905000" y="4114800"/>
            <a:ext cx="6858000" cy="457200"/>
          </a:xfrm>
          <a:prstGeom prst="rect">
            <a:avLst/>
          </a:prstGeom>
          <a:noFill/>
          <a:ln w="9525">
            <a:noFill/>
            <a:miter lim="800000"/>
            <a:headEnd/>
            <a:tailEnd/>
          </a:ln>
        </p:spPr>
        <p:txBody>
          <a:bodyPr>
            <a:spAutoFit/>
          </a:bodyPr>
          <a:lstStyle/>
          <a:p>
            <a:pPr>
              <a:spcBef>
                <a:spcPct val="50000"/>
              </a:spcBef>
            </a:pPr>
            <a:r>
              <a:rPr lang="ar-SA">
                <a:solidFill>
                  <a:srgbClr val="0000FF"/>
                </a:solidFill>
                <a:cs typeface="Traditional Arabic" pitchFamily="2" charset="-78"/>
              </a:rPr>
              <a:t>هنالك</a:t>
            </a:r>
            <a:r>
              <a:rPr lang="ar-SA">
                <a:solidFill>
                  <a:srgbClr val="000000"/>
                </a:solidFill>
                <a:cs typeface="Traditional Arabic" pitchFamily="2" charset="-78"/>
              </a:rPr>
              <a:t> </a:t>
            </a:r>
            <a:r>
              <a:rPr lang="ar-SA" b="1">
                <a:solidFill>
                  <a:srgbClr val="FF00FF"/>
                </a:solidFill>
                <a:cs typeface="Traditional Arabic" pitchFamily="2" charset="-78"/>
              </a:rPr>
              <a:t>مثلثات فيثاغورسية</a:t>
            </a:r>
            <a:r>
              <a:rPr lang="ar-SA" b="1">
                <a:solidFill>
                  <a:srgbClr val="000000"/>
                </a:solidFill>
                <a:cs typeface="Traditional Arabic" pitchFamily="2" charset="-78"/>
              </a:rPr>
              <a:t> </a:t>
            </a:r>
            <a:r>
              <a:rPr lang="ar-SA">
                <a:solidFill>
                  <a:srgbClr val="0000FF"/>
                </a:solidFill>
                <a:cs typeface="Traditional Arabic" pitchFamily="2" charset="-78"/>
              </a:rPr>
              <a:t>يجب أن نتذكرها دائماً:-</a:t>
            </a:r>
            <a:endParaRPr lang="en-US"/>
          </a:p>
        </p:txBody>
      </p:sp>
      <p:pic>
        <p:nvPicPr>
          <p:cNvPr id="24581" name="Picture 6" descr="pic25"/>
          <p:cNvPicPr>
            <a:picLocks noChangeAspect="1" noChangeArrowheads="1"/>
          </p:cNvPicPr>
          <p:nvPr/>
        </p:nvPicPr>
        <p:blipFill>
          <a:blip r:embed="rId3"/>
          <a:srcRect/>
          <a:stretch>
            <a:fillRect/>
          </a:stretch>
        </p:blipFill>
        <p:spPr bwMode="auto">
          <a:xfrm>
            <a:off x="2362200" y="4267200"/>
            <a:ext cx="1917700" cy="2590800"/>
          </a:xfrm>
          <a:prstGeom prst="rect">
            <a:avLst/>
          </a:prstGeom>
          <a:noFill/>
          <a:ln w="9525">
            <a:noFill/>
            <a:miter lim="800000"/>
            <a:headEnd/>
            <a:tailEnd/>
          </a:ln>
        </p:spPr>
      </p:pic>
      <p:pic>
        <p:nvPicPr>
          <p:cNvPr id="24582" name="Picture 7" descr="pic32">
            <a:hlinkClick r:id="rId4" action="ppaction://hlinksldjump">
              <a:snd r:embed="rId5" name="chimes.wav" builtIn="1"/>
            </a:hlinkClick>
          </p:cNvPr>
          <p:cNvPicPr>
            <a:picLocks noChangeAspect="1" noChangeArrowheads="1"/>
          </p:cNvPicPr>
          <p:nvPr/>
        </p:nvPicPr>
        <p:blipFill>
          <a:blip r:embed="rId6"/>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1428750" y="928688"/>
            <a:ext cx="6429375" cy="769937"/>
          </a:xfrm>
          <a:prstGeom prst="rect">
            <a:avLst/>
          </a:prstGeom>
          <a:noFill/>
          <a:ln w="9525">
            <a:noFill/>
            <a:miter lim="800000"/>
            <a:headEnd/>
            <a:tailEnd/>
          </a:ln>
        </p:spPr>
        <p:txBody>
          <a:bodyPr>
            <a:spAutoFit/>
          </a:bodyPr>
          <a:lstStyle/>
          <a:p>
            <a:pPr algn="ctr"/>
            <a:r>
              <a:rPr lang="ar-SA" sz="4400" b="1"/>
              <a:t>تمارين للمراجعة</a:t>
            </a:r>
            <a:endParaRPr lang="en-US" sz="4400" b="1"/>
          </a:p>
        </p:txBody>
      </p:sp>
      <p:pic>
        <p:nvPicPr>
          <p:cNvPr id="25603" name="Picture 2"/>
          <p:cNvPicPr>
            <a:picLocks noChangeAspect="1" noChangeArrowheads="1"/>
          </p:cNvPicPr>
          <p:nvPr/>
        </p:nvPicPr>
        <p:blipFill>
          <a:blip r:embed="rId2"/>
          <a:srcRect/>
          <a:stretch>
            <a:fillRect/>
          </a:stretch>
        </p:blipFill>
        <p:spPr bwMode="auto">
          <a:xfrm>
            <a:off x="785813" y="2271713"/>
            <a:ext cx="7500937" cy="3371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a:srcRect/>
          <a:stretch>
            <a:fillRect/>
          </a:stretch>
        </p:blipFill>
        <p:spPr bwMode="auto">
          <a:xfrm>
            <a:off x="928688" y="1428750"/>
            <a:ext cx="6929437" cy="3490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a:hlinkClick r:id="rId2" action="ppaction://hlinksldjump">
              <a:snd r:embed="rId3" name="chimes.wav" builtIn="1"/>
            </a:hlinkClick>
          </p:cNvPr>
          <p:cNvSpPr>
            <a:spLocks noChangeArrowheads="1"/>
          </p:cNvSpPr>
          <p:nvPr/>
        </p:nvSpPr>
        <p:spPr bwMode="auto">
          <a:xfrm>
            <a:off x="6096000" y="19050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chemeClr val="folHlink"/>
                </a:solidFill>
                <a:latin typeface="Arial" charset="0"/>
              </a:rPr>
              <a:t>تعريف المثلث</a:t>
            </a:r>
            <a:r>
              <a:rPr lang="ar-SA" sz="3600" b="1">
                <a:solidFill>
                  <a:schemeClr val="folHlink"/>
                </a:solidFill>
              </a:rPr>
              <a:t> </a:t>
            </a:r>
            <a:endParaRPr lang="en-US" sz="3600" b="1">
              <a:solidFill>
                <a:schemeClr val="folHlink"/>
              </a:solidFill>
            </a:endParaRPr>
          </a:p>
        </p:txBody>
      </p:sp>
      <p:sp>
        <p:nvSpPr>
          <p:cNvPr id="15363" name="AutoShape 4">
            <a:hlinkClick r:id="rId4" action="ppaction://hlinksldjump">
              <a:snd r:embed="rId3" name="chimes.wav" builtIn="1"/>
            </a:hlinkClick>
          </p:cNvPr>
          <p:cNvSpPr>
            <a:spLocks noChangeArrowheads="1"/>
          </p:cNvSpPr>
          <p:nvPr/>
        </p:nvSpPr>
        <p:spPr bwMode="auto">
          <a:xfrm>
            <a:off x="3276600" y="19050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rgbClr val="FF00FF"/>
                </a:solidFill>
                <a:latin typeface="Times New Roman" pitchFamily="18" charset="0"/>
              </a:rPr>
              <a:t>الارتفاع</a:t>
            </a:r>
            <a:r>
              <a:rPr lang="ar-SA" sz="3600" b="1">
                <a:solidFill>
                  <a:schemeClr val="folHlink"/>
                </a:solidFill>
              </a:rPr>
              <a:t> </a:t>
            </a:r>
            <a:endParaRPr lang="en-US" sz="3600" b="1">
              <a:solidFill>
                <a:schemeClr val="folHlink"/>
              </a:solidFill>
            </a:endParaRPr>
          </a:p>
        </p:txBody>
      </p:sp>
      <p:sp>
        <p:nvSpPr>
          <p:cNvPr id="15364" name="AutoShape 5">
            <a:hlinkClick r:id="rId5" action="ppaction://hlinksldjump">
              <a:snd r:embed="rId3" name="chimes.wav" builtIn="1"/>
            </a:hlinkClick>
          </p:cNvPr>
          <p:cNvSpPr>
            <a:spLocks noChangeArrowheads="1"/>
          </p:cNvSpPr>
          <p:nvPr/>
        </p:nvSpPr>
        <p:spPr bwMode="auto">
          <a:xfrm>
            <a:off x="304800" y="19050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rgbClr val="FF00FF"/>
                </a:solidFill>
                <a:latin typeface="Times New Roman" pitchFamily="18" charset="0"/>
                <a:cs typeface="Traditional Arabic" pitchFamily="2" charset="-78"/>
              </a:rPr>
              <a:t>منصف الزاوية </a:t>
            </a:r>
            <a:endParaRPr lang="en-US" sz="3600" b="1">
              <a:solidFill>
                <a:srgbClr val="FF00FF"/>
              </a:solidFill>
              <a:latin typeface="Times New Roman" pitchFamily="18" charset="0"/>
              <a:cs typeface="Traditional Arabic" pitchFamily="2" charset="-78"/>
            </a:endParaRPr>
          </a:p>
        </p:txBody>
      </p:sp>
      <p:sp>
        <p:nvSpPr>
          <p:cNvPr id="15365" name="AutoShape 6">
            <a:hlinkClick r:id="rId6" action="ppaction://hlinksldjump">
              <a:snd r:embed="rId3" name="chimes.wav" builtIn="1"/>
            </a:hlinkClick>
          </p:cNvPr>
          <p:cNvSpPr>
            <a:spLocks noChangeArrowheads="1"/>
          </p:cNvSpPr>
          <p:nvPr/>
        </p:nvSpPr>
        <p:spPr bwMode="auto">
          <a:xfrm>
            <a:off x="4572000" y="28956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rgbClr val="FF00FF"/>
                </a:solidFill>
                <a:latin typeface="Times New Roman" pitchFamily="18" charset="0"/>
                <a:cs typeface="Traditional Arabic" pitchFamily="2" charset="-78"/>
              </a:rPr>
              <a:t>العامود المتوسط</a:t>
            </a:r>
            <a:r>
              <a:rPr lang="ar-SA" sz="3600" b="1">
                <a:solidFill>
                  <a:srgbClr val="000000"/>
                </a:solidFill>
                <a:latin typeface="Times New Roman" pitchFamily="18" charset="0"/>
                <a:cs typeface="Traditional Arabic" pitchFamily="2" charset="-78"/>
              </a:rPr>
              <a:t> </a:t>
            </a:r>
            <a:endParaRPr lang="en-US" sz="3600" b="1">
              <a:solidFill>
                <a:srgbClr val="000000"/>
              </a:solidFill>
              <a:latin typeface="Times New Roman" pitchFamily="18" charset="0"/>
              <a:cs typeface="Traditional Arabic" pitchFamily="2" charset="-78"/>
            </a:endParaRPr>
          </a:p>
        </p:txBody>
      </p:sp>
      <p:sp>
        <p:nvSpPr>
          <p:cNvPr id="15366" name="AutoShape 7">
            <a:hlinkClick r:id="rId7" action="ppaction://hlinksldjump">
              <a:snd r:embed="rId3" name="chimes.wav" builtIn="1"/>
            </a:hlinkClick>
          </p:cNvPr>
          <p:cNvSpPr>
            <a:spLocks noChangeArrowheads="1"/>
          </p:cNvSpPr>
          <p:nvPr/>
        </p:nvSpPr>
        <p:spPr bwMode="auto">
          <a:xfrm>
            <a:off x="1676400" y="28956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rgbClr val="FF0000"/>
                </a:solidFill>
                <a:latin typeface="Times New Roman" pitchFamily="18" charset="0"/>
              </a:rPr>
              <a:t>أنواع المثلثات</a:t>
            </a:r>
            <a:r>
              <a:rPr lang="ar-SA" sz="3600" b="1">
                <a:solidFill>
                  <a:schemeClr val="folHlink"/>
                </a:solidFill>
                <a:latin typeface="Arial" charset="0"/>
              </a:rPr>
              <a:t> </a:t>
            </a:r>
            <a:endParaRPr lang="en-US" sz="3600" b="1">
              <a:solidFill>
                <a:schemeClr val="folHlink"/>
              </a:solidFill>
              <a:latin typeface="Arial" charset="0"/>
            </a:endParaRPr>
          </a:p>
        </p:txBody>
      </p:sp>
      <p:sp>
        <p:nvSpPr>
          <p:cNvPr id="15367" name="AutoShape 8">
            <a:hlinkClick r:id="rId8" action="ppaction://hlinksldjump">
              <a:snd r:embed="rId3" name="chimes.wav" builtIn="1"/>
            </a:hlinkClick>
          </p:cNvPr>
          <p:cNvSpPr>
            <a:spLocks noChangeArrowheads="1"/>
          </p:cNvSpPr>
          <p:nvPr/>
        </p:nvSpPr>
        <p:spPr bwMode="auto">
          <a:xfrm>
            <a:off x="2667000" y="3886200"/>
            <a:ext cx="38100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chemeClr val="folHlink"/>
                </a:solidFill>
                <a:latin typeface="Times New Roman" pitchFamily="18" charset="0"/>
                <a:cs typeface="Traditional Arabic" pitchFamily="2" charset="-78"/>
              </a:rPr>
              <a:t>نظريات تطابق المثلث </a:t>
            </a:r>
            <a:endParaRPr lang="en-US" sz="3600" b="1">
              <a:solidFill>
                <a:schemeClr val="folHlink"/>
              </a:solidFill>
              <a:latin typeface="Times New Roman" pitchFamily="18" charset="0"/>
              <a:cs typeface="Traditional Arabic" pitchFamily="2" charset="-78"/>
            </a:endParaRPr>
          </a:p>
        </p:txBody>
      </p:sp>
      <p:sp>
        <p:nvSpPr>
          <p:cNvPr id="15368" name="AutoShape 9">
            <a:hlinkClick r:id="rId9" action="ppaction://hlinksldjump">
              <a:snd r:embed="rId3" name="chimes.wav" builtIn="1"/>
            </a:hlinkClick>
          </p:cNvPr>
          <p:cNvSpPr>
            <a:spLocks noChangeArrowheads="1"/>
          </p:cNvSpPr>
          <p:nvPr/>
        </p:nvSpPr>
        <p:spPr bwMode="auto">
          <a:xfrm>
            <a:off x="6096000" y="50292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chemeClr val="hlink"/>
                </a:solidFill>
                <a:latin typeface="Times New Roman" pitchFamily="18" charset="0"/>
                <a:cs typeface="Traditional Arabic" pitchFamily="2" charset="-78"/>
              </a:rPr>
              <a:t>مساحة المثلث </a:t>
            </a:r>
            <a:endParaRPr lang="en-US" sz="3600" b="1">
              <a:solidFill>
                <a:schemeClr val="hlink"/>
              </a:solidFill>
              <a:latin typeface="Times New Roman" pitchFamily="18" charset="0"/>
              <a:cs typeface="Traditional Arabic" pitchFamily="2" charset="-78"/>
            </a:endParaRPr>
          </a:p>
        </p:txBody>
      </p:sp>
      <p:sp>
        <p:nvSpPr>
          <p:cNvPr id="15369" name="AutoShape 10">
            <a:hlinkClick r:id="rId10" action="ppaction://hlinksldjump">
              <a:snd r:embed="rId3" name="chimes.wav" builtIn="1"/>
            </a:hlinkClick>
          </p:cNvPr>
          <p:cNvSpPr>
            <a:spLocks noChangeArrowheads="1"/>
          </p:cNvSpPr>
          <p:nvPr/>
        </p:nvSpPr>
        <p:spPr bwMode="auto">
          <a:xfrm>
            <a:off x="3200400" y="50292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chemeClr val="folHlink"/>
                </a:solidFill>
                <a:latin typeface="Times New Roman" pitchFamily="18" charset="0"/>
                <a:cs typeface="Traditional Arabic" pitchFamily="2" charset="-78"/>
              </a:rPr>
              <a:t>محيط المثلث </a:t>
            </a:r>
            <a:endParaRPr lang="en-US" sz="3600" b="1">
              <a:solidFill>
                <a:schemeClr val="folHlink"/>
              </a:solidFill>
              <a:latin typeface="Times New Roman" pitchFamily="18" charset="0"/>
              <a:cs typeface="Traditional Arabic" pitchFamily="2" charset="-78"/>
            </a:endParaRPr>
          </a:p>
        </p:txBody>
      </p:sp>
      <p:sp>
        <p:nvSpPr>
          <p:cNvPr id="15370" name="AutoShape 11">
            <a:hlinkClick r:id="rId11" action="ppaction://hlinksldjump">
              <a:snd r:embed="rId3" name="chimes.wav" builtIn="1"/>
            </a:hlinkClick>
          </p:cNvPr>
          <p:cNvSpPr>
            <a:spLocks noChangeArrowheads="1"/>
          </p:cNvSpPr>
          <p:nvPr/>
        </p:nvSpPr>
        <p:spPr bwMode="auto">
          <a:xfrm>
            <a:off x="304800" y="5029200"/>
            <a:ext cx="2743200" cy="762000"/>
          </a:xfrm>
          <a:prstGeom prst="doubleWave">
            <a:avLst>
              <a:gd name="adj1" fmla="val 6500"/>
              <a:gd name="adj2" fmla="val 0"/>
            </a:avLst>
          </a:prstGeom>
          <a:solidFill>
            <a:srgbClr val="FFFF00"/>
          </a:solidFill>
          <a:ln w="9525">
            <a:solidFill>
              <a:schemeClr val="tx1"/>
            </a:solidFill>
            <a:miter lim="800000"/>
            <a:headEnd/>
            <a:tailEnd/>
          </a:ln>
        </p:spPr>
        <p:txBody>
          <a:bodyPr wrap="none" anchor="ctr"/>
          <a:lstStyle/>
          <a:p>
            <a:pPr algn="ctr"/>
            <a:r>
              <a:rPr lang="ar-SA" sz="3600" b="1">
                <a:solidFill>
                  <a:srgbClr val="FF0000"/>
                </a:solidFill>
                <a:latin typeface="Times New Roman" pitchFamily="18" charset="0"/>
                <a:cs typeface="Traditional Arabic" pitchFamily="2" charset="-78"/>
              </a:rPr>
              <a:t>فيثاغورس</a:t>
            </a:r>
            <a:r>
              <a:rPr lang="ar-SA" sz="3600" b="1">
                <a:solidFill>
                  <a:srgbClr val="000000"/>
                </a:solidFill>
                <a:latin typeface="Times New Roman" pitchFamily="18" charset="0"/>
              </a:rPr>
              <a:t> </a:t>
            </a:r>
          </a:p>
        </p:txBody>
      </p:sp>
      <p:sp>
        <p:nvSpPr>
          <p:cNvPr id="15371" name="WordArt 14"/>
          <p:cNvSpPr>
            <a:spLocks noChangeArrowheads="1" noChangeShapeType="1" noTextEdit="1"/>
          </p:cNvSpPr>
          <p:nvPr/>
        </p:nvSpPr>
        <p:spPr bwMode="auto">
          <a:xfrm>
            <a:off x="3429000" y="228600"/>
            <a:ext cx="2324100" cy="1295400"/>
          </a:xfrm>
          <a:prstGeom prst="rect">
            <a:avLst/>
          </a:prstGeom>
        </p:spPr>
        <p:txBody>
          <a:bodyPr wrap="none" fromWordArt="1">
            <a:prstTxWarp prst="textPlain">
              <a:avLst>
                <a:gd name="adj" fmla="val 50000"/>
              </a:avLst>
            </a:prstTxWarp>
          </a:bodyPr>
          <a:lstStyle/>
          <a:p>
            <a:pPr algn="ctr"/>
            <a:r>
              <a:rPr lang="ar-MA" sz="6600" b="1" kern="10">
                <a:ln w="19050">
                  <a:solidFill>
                    <a:srgbClr val="99CCFF"/>
                  </a:solidFill>
                  <a:miter lim="800000"/>
                  <a:headEnd/>
                  <a:tailEnd/>
                </a:ln>
                <a:solidFill>
                  <a:srgbClr val="0066CC"/>
                </a:solidFill>
                <a:effectLst>
                  <a:outerShdw dist="35921" dir="2700000" algn="ctr" rotWithShape="0">
                    <a:srgbClr val="990000"/>
                  </a:outerShdw>
                </a:effectLst>
                <a:latin typeface="Times New Roman (Arabic)"/>
              </a:rPr>
              <a:t>المثلث</a:t>
            </a:r>
            <a:endParaRPr lang="fr-FR" sz="6600" b="1" kern="10">
              <a:ln w="19050">
                <a:solidFill>
                  <a:srgbClr val="99CCFF"/>
                </a:solidFill>
                <a:miter lim="800000"/>
                <a:headEnd/>
                <a:tailEnd/>
              </a:ln>
              <a:solidFill>
                <a:srgbClr val="0066CC"/>
              </a:solidFill>
              <a:effectLst>
                <a:outerShdw dist="35921" dir="2700000" algn="ctr" rotWithShape="0">
                  <a:srgbClr val="990000"/>
                </a:outerShdw>
              </a:effectLst>
              <a:latin typeface="Times New Roman (Arabic)"/>
            </a:endParaRPr>
          </a:p>
        </p:txBody>
      </p:sp>
      <p:sp>
        <p:nvSpPr>
          <p:cNvPr id="15372" name="Text Box 16"/>
          <p:cNvSpPr txBox="1">
            <a:spLocks noChangeArrowheads="1"/>
          </p:cNvSpPr>
          <p:nvPr/>
        </p:nvSpPr>
        <p:spPr bwMode="auto">
          <a:xfrm>
            <a:off x="2346325" y="5519738"/>
            <a:ext cx="184150" cy="457200"/>
          </a:xfrm>
          <a:prstGeom prst="rect">
            <a:avLst/>
          </a:prstGeom>
          <a:noFill/>
          <a:ln w="9525">
            <a:noFill/>
            <a:miter lim="800000"/>
            <a:headEnd/>
            <a:tailEnd/>
          </a:ln>
        </p:spPr>
        <p:txBody>
          <a:bodyPr wrap="none">
            <a:spAutoFit/>
          </a:bodyPr>
          <a:lstStyle/>
          <a:p>
            <a:endParaRPr lang="fr-FR"/>
          </a:p>
        </p:txBody>
      </p:sp>
      <p:sp>
        <p:nvSpPr>
          <p:cNvPr id="15373" name="Text Box 17"/>
          <p:cNvSpPr txBox="1">
            <a:spLocks noChangeArrowheads="1"/>
          </p:cNvSpPr>
          <p:nvPr/>
        </p:nvSpPr>
        <p:spPr bwMode="auto">
          <a:xfrm>
            <a:off x="1584325" y="5181600"/>
            <a:ext cx="184150" cy="457200"/>
          </a:xfrm>
          <a:prstGeom prst="rect">
            <a:avLst/>
          </a:prstGeom>
          <a:noFill/>
          <a:ln w="9525">
            <a:noFill/>
            <a:miter lim="800000"/>
            <a:headEnd/>
            <a:tailEnd/>
          </a:ln>
        </p:spPr>
        <p:txBody>
          <a:bodyPr wrap="none">
            <a:spAutoFit/>
          </a:bodyPr>
          <a:lstStyle/>
          <a:p>
            <a:endParaRPr lang="fr-FR"/>
          </a:p>
        </p:txBody>
      </p:sp>
      <p:sp>
        <p:nvSpPr>
          <p:cNvPr id="15374" name="AutoShape 19">
            <a:hlinkClick r:id="" action="ppaction://hlinkshowjump?jump=endshow">
              <a:snd r:embed="rId12" name="applause.wav" builtIn="1"/>
            </a:hlinkClick>
          </p:cNvPr>
          <p:cNvSpPr>
            <a:spLocks noChangeArrowheads="1"/>
          </p:cNvSpPr>
          <p:nvPr/>
        </p:nvSpPr>
        <p:spPr bwMode="auto">
          <a:xfrm>
            <a:off x="8305800" y="0"/>
            <a:ext cx="838200" cy="838200"/>
          </a:xfrm>
          <a:prstGeom prst="smileyFace">
            <a:avLst>
              <a:gd name="adj" fmla="val 4653"/>
            </a:avLst>
          </a:prstGeom>
          <a:solidFill>
            <a:schemeClr val="hlink"/>
          </a:solidFill>
          <a:ln w="9525">
            <a:solidFill>
              <a:schemeClr val="tx1"/>
            </a:solidFill>
            <a:miter lim="800000"/>
            <a:headEnd/>
            <a:tailEnd/>
          </a:ln>
        </p:spPr>
        <p:txBody>
          <a:bodyPr wrap="none" anchor="ctr"/>
          <a:lstStyle/>
          <a:p>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1219200" y="685800"/>
            <a:ext cx="7543800" cy="1570038"/>
          </a:xfrm>
          <a:prstGeom prst="rect">
            <a:avLst/>
          </a:prstGeom>
          <a:noFill/>
          <a:ln w="9525">
            <a:noFill/>
            <a:miter lim="800000"/>
            <a:headEnd/>
            <a:tailEnd/>
          </a:ln>
        </p:spPr>
        <p:txBody>
          <a:bodyPr>
            <a:spAutoFit/>
          </a:bodyPr>
          <a:lstStyle/>
          <a:p>
            <a:pPr>
              <a:spcBef>
                <a:spcPct val="50000"/>
              </a:spcBef>
            </a:pPr>
            <a:r>
              <a:rPr lang="ar-SA" b="1">
                <a:solidFill>
                  <a:srgbClr val="FF00FF"/>
                </a:solidFill>
                <a:latin typeface="Arial" charset="0"/>
                <a:cs typeface="Arial" charset="0"/>
              </a:rPr>
              <a:t>تعريف المثلث:-</a:t>
            </a:r>
            <a:endParaRPr lang="ar-SA" b="1">
              <a:solidFill>
                <a:srgbClr val="FF00FF"/>
              </a:solidFill>
              <a:cs typeface="Traditional Arabic" pitchFamily="2" charset="-78"/>
            </a:endParaRPr>
          </a:p>
          <a:p>
            <a:pPr>
              <a:spcBef>
                <a:spcPct val="50000"/>
              </a:spcBef>
            </a:pPr>
            <a:r>
              <a:rPr lang="ar-SA">
                <a:latin typeface="Times New Roman" pitchFamily="18" charset="0"/>
                <a:cs typeface="Traditional Arabic" pitchFamily="2" charset="-78"/>
              </a:rPr>
              <a:t> </a:t>
            </a:r>
            <a:r>
              <a:rPr lang="ar-SA">
                <a:solidFill>
                  <a:srgbClr val="0000FF"/>
                </a:solidFill>
                <a:cs typeface="Traditional Arabic" pitchFamily="2" charset="-78"/>
              </a:rPr>
              <a:t>المثلث هو شكل هندسي,  مكون من ثلاث أضلاع وثلاث زوايا .</a:t>
            </a:r>
            <a:endParaRPr lang="ar-SA">
              <a:cs typeface="Times New Roman" pitchFamily="18" charset="0"/>
            </a:endParaRPr>
          </a:p>
          <a:p>
            <a:pPr>
              <a:spcBef>
                <a:spcPct val="50000"/>
              </a:spcBef>
            </a:pPr>
            <a:r>
              <a:rPr lang="ar-SA">
                <a:solidFill>
                  <a:srgbClr val="0000FF"/>
                </a:solidFill>
                <a:cs typeface="Traditional Arabic" pitchFamily="2" charset="-78"/>
              </a:rPr>
              <a:t>مجموع زوايا المثلث أياً كان هو </a:t>
            </a:r>
            <a:r>
              <a:rPr lang="he-IL">
                <a:solidFill>
                  <a:srgbClr val="0000FF"/>
                </a:solidFill>
                <a:cs typeface="Traditional Arabic" pitchFamily="2" charset="-78"/>
              </a:rPr>
              <a:t>180</a:t>
            </a:r>
            <a:r>
              <a:rPr lang="ar-SA">
                <a:solidFill>
                  <a:srgbClr val="0000FF"/>
                </a:solidFill>
                <a:cs typeface="Traditional Arabic" pitchFamily="2" charset="-78"/>
              </a:rPr>
              <a:t>ْ .</a:t>
            </a:r>
            <a:endParaRPr lang="en-US"/>
          </a:p>
        </p:txBody>
      </p:sp>
      <p:pic>
        <p:nvPicPr>
          <p:cNvPr id="16387" name="Picture 4" descr="pic1"/>
          <p:cNvPicPr>
            <a:picLocks noChangeAspect="1" noChangeArrowheads="1"/>
          </p:cNvPicPr>
          <p:nvPr/>
        </p:nvPicPr>
        <p:blipFill>
          <a:blip r:embed="rId2"/>
          <a:srcRect/>
          <a:stretch>
            <a:fillRect/>
          </a:stretch>
        </p:blipFill>
        <p:spPr bwMode="auto">
          <a:xfrm>
            <a:off x="1295400" y="1816100"/>
            <a:ext cx="2952750" cy="1460500"/>
          </a:xfrm>
          <a:prstGeom prst="rect">
            <a:avLst/>
          </a:prstGeom>
          <a:noFill/>
          <a:ln w="9525">
            <a:noFill/>
            <a:miter lim="800000"/>
            <a:headEnd/>
            <a:tailEnd/>
          </a:ln>
        </p:spPr>
      </p:pic>
      <p:sp>
        <p:nvSpPr>
          <p:cNvPr id="16388" name="Text Box 5"/>
          <p:cNvSpPr txBox="1">
            <a:spLocks noChangeArrowheads="1"/>
          </p:cNvSpPr>
          <p:nvPr/>
        </p:nvSpPr>
        <p:spPr bwMode="auto">
          <a:xfrm>
            <a:off x="-457200" y="3352800"/>
            <a:ext cx="9448800" cy="4291013"/>
          </a:xfrm>
          <a:prstGeom prst="rect">
            <a:avLst/>
          </a:prstGeom>
          <a:noFill/>
          <a:ln w="9525">
            <a:noFill/>
            <a:miter lim="800000"/>
            <a:headEnd/>
            <a:tailEnd/>
          </a:ln>
        </p:spPr>
        <p:txBody>
          <a:bodyPr>
            <a:spAutoFit/>
          </a:bodyPr>
          <a:lstStyle/>
          <a:p>
            <a:pPr>
              <a:spcBef>
                <a:spcPct val="50000"/>
              </a:spcBef>
            </a:pPr>
            <a:r>
              <a:rPr lang="ar-SA" b="1">
                <a:solidFill>
                  <a:srgbClr val="0000FF"/>
                </a:solidFill>
                <a:cs typeface="Traditional Arabic" pitchFamily="2" charset="-78"/>
              </a:rPr>
              <a:t>في كل مثلث مجموع أطوال أي ضلعين أكبر من طول الضلع الثالث .</a:t>
            </a:r>
            <a:endParaRPr lang="ar-SA" b="1">
              <a:solidFill>
                <a:srgbClr val="000000"/>
              </a:solidFill>
              <a:cs typeface="Traditional Arabic" pitchFamily="2" charset="-78"/>
            </a:endParaRPr>
          </a:p>
          <a:p>
            <a:pPr algn="ctr">
              <a:spcBef>
                <a:spcPct val="50000"/>
              </a:spcBef>
            </a:pPr>
            <a:r>
              <a:rPr lang="en-US">
                <a:solidFill>
                  <a:srgbClr val="FF00FF"/>
                </a:solidFill>
                <a:cs typeface="Times New Roman" pitchFamily="18" charset="0"/>
              </a:rPr>
              <a:t>a+b&gt;c        a+c&gt;b        b+c&gt;a</a:t>
            </a:r>
            <a:r>
              <a:rPr lang="ar-SA">
                <a:solidFill>
                  <a:srgbClr val="FF00FF"/>
                </a:solidFill>
                <a:cs typeface="Traditional Arabic" pitchFamily="2" charset="-78"/>
              </a:rPr>
              <a:t>  </a:t>
            </a:r>
            <a:endParaRPr lang="ar-SA">
              <a:cs typeface="Times New Roman" pitchFamily="18" charset="0"/>
            </a:endParaRPr>
          </a:p>
          <a:p>
            <a:pPr>
              <a:spcBef>
                <a:spcPct val="50000"/>
              </a:spcBef>
            </a:pPr>
            <a:r>
              <a:rPr lang="ar-SA" b="1">
                <a:solidFill>
                  <a:srgbClr val="0000FF"/>
                </a:solidFill>
                <a:cs typeface="Traditional Arabic" pitchFamily="2" charset="-78"/>
              </a:rPr>
              <a:t>في كل مثلث :- الضلع الأكبر يقابل الزاوية الكبرى</a:t>
            </a:r>
            <a:endParaRPr lang="ar-SA" b="1">
              <a:solidFill>
                <a:srgbClr val="000000"/>
              </a:solidFill>
              <a:cs typeface="Traditional Arabic" pitchFamily="2" charset="-78"/>
            </a:endParaRPr>
          </a:p>
          <a:p>
            <a:pPr>
              <a:spcBef>
                <a:spcPct val="50000"/>
              </a:spcBef>
            </a:pPr>
            <a:r>
              <a:rPr lang="ar-SA" b="1">
                <a:solidFill>
                  <a:srgbClr val="0000FF"/>
                </a:solidFill>
                <a:cs typeface="Traditional Arabic" pitchFamily="2" charset="-78"/>
              </a:rPr>
              <a:t>                   الضلع الأوسط يقابل الزاوية الوسطى</a:t>
            </a:r>
            <a:endParaRPr lang="ar-SA" b="1">
              <a:solidFill>
                <a:srgbClr val="000000"/>
              </a:solidFill>
              <a:cs typeface="Traditional Arabic" pitchFamily="2" charset="-78"/>
            </a:endParaRPr>
          </a:p>
          <a:p>
            <a:pPr>
              <a:spcBef>
                <a:spcPct val="50000"/>
              </a:spcBef>
            </a:pPr>
            <a:r>
              <a:rPr lang="ar-SA" b="1">
                <a:solidFill>
                  <a:srgbClr val="0000FF"/>
                </a:solidFill>
                <a:cs typeface="Traditional Arabic" pitchFamily="2" charset="-78"/>
              </a:rPr>
              <a:t>                   الضلع الأصغر يقابل الزاوية الصغرى</a:t>
            </a:r>
            <a:endParaRPr lang="ar-SA" b="1">
              <a:solidFill>
                <a:srgbClr val="000000"/>
              </a:solidFill>
              <a:cs typeface="Traditional Arabic" pitchFamily="2" charset="-78"/>
            </a:endParaRPr>
          </a:p>
          <a:p>
            <a:pPr algn="ctr">
              <a:spcBef>
                <a:spcPct val="50000"/>
              </a:spcBef>
            </a:pPr>
            <a:r>
              <a:rPr lang="en-US" b="1">
                <a:solidFill>
                  <a:srgbClr val="FF00FF"/>
                </a:solidFill>
                <a:cs typeface="Times New Roman" pitchFamily="18" charset="0"/>
              </a:rPr>
              <a:t>a &gt; b &gt; c</a:t>
            </a:r>
            <a:r>
              <a:rPr lang="en-US" b="1">
                <a:solidFill>
                  <a:srgbClr val="FF00FF"/>
                </a:solidFill>
                <a:cs typeface="Traditional Arabic" pitchFamily="2" charset="-78"/>
              </a:rPr>
              <a:t>      </a:t>
            </a:r>
            <a:r>
              <a:rPr lang="el-GR" b="1">
                <a:solidFill>
                  <a:srgbClr val="FF00FF"/>
                </a:solidFill>
                <a:cs typeface="Times New Roman" pitchFamily="18" charset="0"/>
              </a:rPr>
              <a:t>α &gt;</a:t>
            </a:r>
            <a:r>
              <a:rPr lang="en-US" b="1">
                <a:solidFill>
                  <a:srgbClr val="FF00FF"/>
                </a:solidFill>
                <a:cs typeface="Traditional Arabic" pitchFamily="2" charset="-78"/>
              </a:rPr>
              <a:t> </a:t>
            </a:r>
            <a:r>
              <a:rPr lang="el-GR" b="1">
                <a:solidFill>
                  <a:srgbClr val="FF00FF"/>
                </a:solidFill>
                <a:cs typeface="Times New Roman" pitchFamily="18" charset="0"/>
              </a:rPr>
              <a:t>β &gt;</a:t>
            </a:r>
            <a:r>
              <a:rPr lang="en-US" b="1">
                <a:solidFill>
                  <a:srgbClr val="FF00FF"/>
                </a:solidFill>
                <a:cs typeface="Traditional Arabic" pitchFamily="2" charset="-78"/>
              </a:rPr>
              <a:t> </a:t>
            </a:r>
            <a:r>
              <a:rPr lang="el-GR" b="1">
                <a:solidFill>
                  <a:srgbClr val="FF00FF"/>
                </a:solidFill>
                <a:cs typeface="Times New Roman" pitchFamily="18" charset="0"/>
              </a:rPr>
              <a:t>γ</a:t>
            </a:r>
            <a:endParaRPr lang="he-IL">
              <a:cs typeface="Times New Roman" pitchFamily="18" charset="0"/>
            </a:endParaRPr>
          </a:p>
          <a:p>
            <a:pPr>
              <a:spcBef>
                <a:spcPct val="50000"/>
              </a:spcBef>
            </a:pPr>
            <a:r>
              <a:rPr lang="ar-SA">
                <a:solidFill>
                  <a:srgbClr val="000000"/>
                </a:solidFill>
                <a:latin typeface="Times New Roman" pitchFamily="18" charset="0"/>
                <a:cs typeface="Traditional Arabic" pitchFamily="2" charset="-78"/>
              </a:rPr>
              <a:t> </a:t>
            </a:r>
            <a:endParaRPr lang="ar-SA">
              <a:cs typeface="Times New Roman" pitchFamily="18" charset="0"/>
            </a:endParaRPr>
          </a:p>
          <a:p>
            <a:pPr>
              <a:spcBef>
                <a:spcPct val="50000"/>
              </a:spcBef>
            </a:pPr>
            <a:endParaRPr lang="en-US"/>
          </a:p>
        </p:txBody>
      </p:sp>
      <p:pic>
        <p:nvPicPr>
          <p:cNvPr id="16389" name="Picture 6" descr="pic32">
            <a:hlinkClick r:id="rId3" action="ppaction://hlinksldjump">
              <a:snd r:embed="rId4" name="chimes.wav" builtIn="1"/>
            </a:hlinkClick>
          </p:cNvPr>
          <p:cNvPicPr>
            <a:picLocks noChangeAspect="1" noChangeArrowheads="1"/>
          </p:cNvPicPr>
          <p:nvPr/>
        </p:nvPicPr>
        <p:blipFill>
          <a:blip r:embed="rId5"/>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762000" y="887413"/>
            <a:ext cx="8001000" cy="2100262"/>
          </a:xfrm>
          <a:prstGeom prst="rect">
            <a:avLst/>
          </a:prstGeom>
          <a:noFill/>
          <a:ln w="9525">
            <a:noFill/>
            <a:miter lim="800000"/>
            <a:headEnd/>
            <a:tailEnd/>
          </a:ln>
        </p:spPr>
        <p:txBody>
          <a:bodyPr>
            <a:spAutoFit/>
          </a:bodyPr>
          <a:lstStyle/>
          <a:p>
            <a:pPr>
              <a:spcBef>
                <a:spcPct val="50000"/>
              </a:spcBef>
            </a:pPr>
            <a:r>
              <a:rPr lang="ar-SA" b="1" u="sng">
                <a:solidFill>
                  <a:srgbClr val="FF00FF"/>
                </a:solidFill>
                <a:cs typeface="Traditional Arabic" pitchFamily="2" charset="-78"/>
              </a:rPr>
              <a:t>الارتفاع</a:t>
            </a:r>
            <a:r>
              <a:rPr lang="ar-SA">
                <a:solidFill>
                  <a:srgbClr val="000000"/>
                </a:solidFill>
                <a:cs typeface="Traditional Arabic" pitchFamily="2" charset="-78"/>
              </a:rPr>
              <a:t> </a:t>
            </a:r>
            <a:endParaRPr lang="en-US">
              <a:solidFill>
                <a:srgbClr val="000000"/>
              </a:solidFill>
              <a:cs typeface="Traditional Arabic" pitchFamily="2" charset="-78"/>
            </a:endParaRPr>
          </a:p>
          <a:p>
            <a:pPr>
              <a:spcBef>
                <a:spcPct val="50000"/>
              </a:spcBef>
            </a:pPr>
            <a:r>
              <a:rPr lang="ar-SA">
                <a:solidFill>
                  <a:srgbClr val="0000FF"/>
                </a:solidFill>
                <a:cs typeface="Traditional Arabic" pitchFamily="2" charset="-78"/>
              </a:rPr>
              <a:t>في المثلث هو مستقيم ينزل من رأس المثلث على الضلع المقابل ويعامده.</a:t>
            </a:r>
            <a:endParaRPr lang="ar-SA">
              <a:cs typeface="Times New Roman" pitchFamily="18" charset="0"/>
            </a:endParaRPr>
          </a:p>
          <a:p>
            <a:pPr>
              <a:spcBef>
                <a:spcPct val="50000"/>
              </a:spcBef>
            </a:pPr>
            <a:r>
              <a:rPr lang="ar-SA">
                <a:solidFill>
                  <a:srgbClr val="0000FF"/>
                </a:solidFill>
                <a:cs typeface="Traditional Arabic" pitchFamily="2" charset="-78"/>
              </a:rPr>
              <a:t>في كل مثلث ثلاث ارتفاعات تلتقي بنقطة واحدة.</a:t>
            </a:r>
            <a:endParaRPr lang="ar-SA">
              <a:cs typeface="Times New Roman" pitchFamily="18" charset="0"/>
            </a:endParaRPr>
          </a:p>
          <a:p>
            <a:pPr>
              <a:spcBef>
                <a:spcPct val="50000"/>
              </a:spcBef>
            </a:pPr>
            <a:r>
              <a:rPr lang="ar-SA">
                <a:solidFill>
                  <a:srgbClr val="0000FF"/>
                </a:solidFill>
                <a:cs typeface="Traditional Arabic" pitchFamily="2" charset="-78"/>
              </a:rPr>
              <a:t>الارتفاع ممكن أن يكون داخل المثلث أو خارجه أو أحد أضلاعه.</a:t>
            </a:r>
            <a:endParaRPr lang="en-US"/>
          </a:p>
        </p:txBody>
      </p:sp>
      <p:pic>
        <p:nvPicPr>
          <p:cNvPr id="17411" name="Picture 3" descr="pic2"/>
          <p:cNvPicPr>
            <a:picLocks noChangeAspect="1" noChangeArrowheads="1"/>
          </p:cNvPicPr>
          <p:nvPr/>
        </p:nvPicPr>
        <p:blipFill>
          <a:blip r:embed="rId2"/>
          <a:srcRect/>
          <a:stretch>
            <a:fillRect/>
          </a:stretch>
        </p:blipFill>
        <p:spPr bwMode="auto">
          <a:xfrm>
            <a:off x="685800" y="3248025"/>
            <a:ext cx="7924800" cy="2387600"/>
          </a:xfrm>
          <a:prstGeom prst="rect">
            <a:avLst/>
          </a:prstGeom>
          <a:noFill/>
          <a:ln w="9525">
            <a:noFill/>
            <a:miter lim="800000"/>
            <a:headEnd/>
            <a:tailEnd/>
          </a:ln>
        </p:spPr>
      </p:pic>
      <p:pic>
        <p:nvPicPr>
          <p:cNvPr id="17412" name="Picture 4" descr="pic32">
            <a:hlinkClick r:id="rId3" action="ppaction://hlinksldjump">
              <a:snd r:embed="rId4" name="chimes.wav" builtIn="1"/>
            </a:hlinkClick>
          </p:cNvPr>
          <p:cNvPicPr>
            <a:picLocks noChangeAspect="1" noChangeArrowheads="1"/>
          </p:cNvPicPr>
          <p:nvPr/>
        </p:nvPicPr>
        <p:blipFill>
          <a:blip r:embed="rId5"/>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762000" y="720725"/>
            <a:ext cx="8077200" cy="3013075"/>
          </a:xfrm>
          <a:prstGeom prst="rect">
            <a:avLst/>
          </a:prstGeom>
          <a:noFill/>
          <a:ln w="9525">
            <a:noFill/>
            <a:miter lim="800000"/>
            <a:headEnd/>
            <a:tailEnd/>
          </a:ln>
        </p:spPr>
        <p:txBody>
          <a:bodyPr>
            <a:spAutoFit/>
          </a:bodyPr>
          <a:lstStyle/>
          <a:p>
            <a:pPr>
              <a:spcBef>
                <a:spcPct val="50000"/>
              </a:spcBef>
            </a:pPr>
            <a:r>
              <a:rPr lang="ar-SA" b="1" u="sng">
                <a:solidFill>
                  <a:srgbClr val="FF00FF"/>
                </a:solidFill>
                <a:cs typeface="Traditional Arabic" pitchFamily="2" charset="-78"/>
              </a:rPr>
              <a:t>منصف الزاوية   </a:t>
            </a:r>
            <a:endParaRPr lang="en-US" b="1" u="sng">
              <a:solidFill>
                <a:srgbClr val="FF00FF"/>
              </a:solidFill>
              <a:cs typeface="Traditional Arabic" pitchFamily="2" charset="-78"/>
            </a:endParaRPr>
          </a:p>
          <a:p>
            <a:pPr>
              <a:spcBef>
                <a:spcPct val="50000"/>
              </a:spcBef>
            </a:pPr>
            <a:r>
              <a:rPr lang="ar-SA">
                <a:solidFill>
                  <a:srgbClr val="0000FF"/>
                </a:solidFill>
                <a:cs typeface="Traditional Arabic" pitchFamily="2" charset="-78"/>
              </a:rPr>
              <a:t>هو المستقيم الذي ينصف الزاوية إلى جزئين متساويين.</a:t>
            </a:r>
            <a:endParaRPr lang="ar-SA">
              <a:cs typeface="Times New Roman" pitchFamily="18" charset="0"/>
            </a:endParaRPr>
          </a:p>
          <a:p>
            <a:pPr>
              <a:spcBef>
                <a:spcPct val="50000"/>
              </a:spcBef>
            </a:pPr>
            <a:r>
              <a:rPr lang="ar-SA">
                <a:solidFill>
                  <a:srgbClr val="0000FF"/>
                </a:solidFill>
                <a:cs typeface="Traditional Arabic" pitchFamily="2" charset="-78"/>
              </a:rPr>
              <a:t>في كل مثلث ثلاث منصفات زوايا تلتقي كلها في نقطة واحدة, وهي مركز الدائرة الداخلية المحصورة داخل المثلث.</a:t>
            </a:r>
            <a:endParaRPr lang="ar-SA">
              <a:cs typeface="Times New Roman" pitchFamily="18" charset="0"/>
            </a:endParaRPr>
          </a:p>
          <a:p>
            <a:pPr>
              <a:spcBef>
                <a:spcPct val="50000"/>
              </a:spcBef>
            </a:pPr>
            <a:r>
              <a:rPr lang="ar-SA">
                <a:solidFill>
                  <a:srgbClr val="000000"/>
                </a:solidFill>
                <a:latin typeface="Times New Roman" pitchFamily="18" charset="0"/>
                <a:cs typeface="Traditional Arabic" pitchFamily="2" charset="-78"/>
              </a:rPr>
              <a:t> </a:t>
            </a:r>
            <a:endParaRPr lang="ar-SA">
              <a:cs typeface="Times New Roman" pitchFamily="18" charset="0"/>
            </a:endParaRPr>
          </a:p>
          <a:p>
            <a:pPr>
              <a:spcBef>
                <a:spcPct val="50000"/>
              </a:spcBef>
            </a:pPr>
            <a:endParaRPr lang="en-US"/>
          </a:p>
        </p:txBody>
      </p:sp>
      <p:pic>
        <p:nvPicPr>
          <p:cNvPr id="18435" name="Picture 3" descr="pic3"/>
          <p:cNvPicPr>
            <a:picLocks noChangeAspect="1" noChangeArrowheads="1"/>
          </p:cNvPicPr>
          <p:nvPr/>
        </p:nvPicPr>
        <p:blipFill>
          <a:blip r:embed="rId2"/>
          <a:srcRect/>
          <a:stretch>
            <a:fillRect/>
          </a:stretch>
        </p:blipFill>
        <p:spPr bwMode="auto">
          <a:xfrm>
            <a:off x="2406650" y="2667000"/>
            <a:ext cx="3841750" cy="3303588"/>
          </a:xfrm>
          <a:prstGeom prst="rect">
            <a:avLst/>
          </a:prstGeom>
          <a:noFill/>
          <a:ln w="9525">
            <a:noFill/>
            <a:miter lim="800000"/>
            <a:headEnd/>
            <a:tailEnd/>
          </a:ln>
        </p:spPr>
      </p:pic>
      <p:pic>
        <p:nvPicPr>
          <p:cNvPr id="18436" name="Picture 4" descr="pic32">
            <a:hlinkClick r:id="rId3" action="ppaction://hlinksldjump">
              <a:snd r:embed="rId4" name="chimes.wav" builtIn="1"/>
            </a:hlinkClick>
          </p:cNvPr>
          <p:cNvPicPr>
            <a:picLocks noChangeAspect="1" noChangeArrowheads="1"/>
          </p:cNvPicPr>
          <p:nvPr/>
        </p:nvPicPr>
        <p:blipFill>
          <a:blip r:embed="rId5"/>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066800" y="685800"/>
            <a:ext cx="7696200" cy="4473575"/>
          </a:xfrm>
          <a:prstGeom prst="rect">
            <a:avLst/>
          </a:prstGeom>
          <a:noFill/>
          <a:ln w="9525">
            <a:noFill/>
            <a:miter lim="800000"/>
            <a:headEnd/>
            <a:tailEnd/>
          </a:ln>
        </p:spPr>
        <p:txBody>
          <a:bodyPr>
            <a:spAutoFit/>
          </a:bodyPr>
          <a:lstStyle/>
          <a:p>
            <a:pPr>
              <a:spcBef>
                <a:spcPct val="50000"/>
              </a:spcBef>
            </a:pPr>
            <a:r>
              <a:rPr lang="ar-SA" b="1" u="sng">
                <a:solidFill>
                  <a:srgbClr val="FF00FF"/>
                </a:solidFill>
                <a:cs typeface="Traditional Arabic" pitchFamily="2" charset="-78"/>
              </a:rPr>
              <a:t>العامود المتوسط</a:t>
            </a:r>
            <a:r>
              <a:rPr lang="ar-SA">
                <a:solidFill>
                  <a:srgbClr val="000000"/>
                </a:solidFill>
                <a:cs typeface="Traditional Arabic" pitchFamily="2" charset="-78"/>
              </a:rPr>
              <a:t>  </a:t>
            </a:r>
            <a:r>
              <a:rPr lang="ar-SA">
                <a:solidFill>
                  <a:srgbClr val="0000FF"/>
                </a:solidFill>
                <a:cs typeface="Traditional Arabic" pitchFamily="2" charset="-78"/>
              </a:rPr>
              <a:t>هو المستقيم العامودي على ضلع المثلث وينصفه (لا يمر بالضرورة من رأس الزاوية المقابلة). في كل مثلث ثلاث أعمدة متوسطة تلتقي كلها بنقطة واحدة وهي مركز الدائرة الخارجية التي تحصر المثلث.</a:t>
            </a:r>
            <a:endParaRPr lang="ar-SA">
              <a:cs typeface="Times New Roman" pitchFamily="18" charset="0"/>
            </a:endParaRPr>
          </a:p>
          <a:p>
            <a:pPr>
              <a:spcBef>
                <a:spcPct val="50000"/>
              </a:spcBef>
            </a:pPr>
            <a:r>
              <a:rPr lang="ar-SA">
                <a:solidFill>
                  <a:srgbClr val="0000FF"/>
                </a:solidFill>
                <a:cs typeface="Traditional Arabic" pitchFamily="2" charset="-78"/>
              </a:rPr>
              <a:t>المتوسط هو المستقيم الذي رأسه في الزاوية وينصف الضلع المقابل .</a:t>
            </a:r>
            <a:endParaRPr lang="ar-SA">
              <a:cs typeface="Times New Roman" pitchFamily="18" charset="0"/>
            </a:endParaRPr>
          </a:p>
          <a:p>
            <a:pPr>
              <a:spcBef>
                <a:spcPct val="50000"/>
              </a:spcBef>
            </a:pPr>
            <a:r>
              <a:rPr lang="ar-SA">
                <a:solidFill>
                  <a:srgbClr val="0000FF"/>
                </a:solidFill>
                <a:cs typeface="Traditional Arabic" pitchFamily="2" charset="-78"/>
              </a:rPr>
              <a:t>في كل مثلث ثلاث متوسطات تلتقي كلها في نقطة واحدة, هذه النقطة تقسم كل متوسط منها إلى قسمين, الأصغر منها طوله يساوي نصف طول الأكبر, أو بكلمات أخرى هذه النقطة تقسم كل متوسط إلى قسمين متناسبين </a:t>
            </a:r>
            <a:r>
              <a:rPr lang="ar-SA">
                <a:solidFill>
                  <a:srgbClr val="0000FF"/>
                </a:solidFill>
                <a:cs typeface="Times New Roman" pitchFamily="18" charset="0"/>
              </a:rPr>
              <a:t>1:2</a:t>
            </a:r>
            <a:r>
              <a:rPr lang="ar-SA">
                <a:solidFill>
                  <a:srgbClr val="0000FF"/>
                </a:solidFill>
                <a:cs typeface="Tahoma" pitchFamily="34" charset="0"/>
              </a:rPr>
              <a:t>  بحيث أن القسم الأكبر هو الأقرب إلى الزاوية</a:t>
            </a:r>
            <a:r>
              <a:rPr lang="ar-SA">
                <a:solidFill>
                  <a:srgbClr val="0000FF"/>
                </a:solidFill>
                <a:cs typeface="Traditional Arabic" pitchFamily="2" charset="-78"/>
              </a:rPr>
              <a:t>.</a:t>
            </a:r>
            <a:endParaRPr lang="ar-SA">
              <a:cs typeface="Times New Roman" pitchFamily="18" charset="0"/>
            </a:endParaRPr>
          </a:p>
          <a:p>
            <a:pPr>
              <a:spcBef>
                <a:spcPct val="50000"/>
              </a:spcBef>
            </a:pPr>
            <a:r>
              <a:rPr lang="ar-SA">
                <a:solidFill>
                  <a:srgbClr val="0000FF"/>
                </a:solidFill>
                <a:cs typeface="Traditional Arabic" pitchFamily="2" charset="-78"/>
              </a:rPr>
              <a:t>الزاوية الخارجية في المثلث تساوي مجموع الزاويتين الداخليتين غير المجاورتين لها.</a:t>
            </a:r>
            <a:endParaRPr lang="ar-SA">
              <a:cs typeface="Times New Roman" pitchFamily="18" charset="0"/>
            </a:endParaRPr>
          </a:p>
          <a:p>
            <a:pPr>
              <a:spcBef>
                <a:spcPct val="50000"/>
              </a:spcBef>
            </a:pPr>
            <a:endParaRPr lang="en-US"/>
          </a:p>
        </p:txBody>
      </p:sp>
      <p:pic>
        <p:nvPicPr>
          <p:cNvPr id="19459" name="Picture 3" descr="pic4"/>
          <p:cNvPicPr>
            <a:picLocks noChangeAspect="1" noChangeArrowheads="1"/>
          </p:cNvPicPr>
          <p:nvPr/>
        </p:nvPicPr>
        <p:blipFill>
          <a:blip r:embed="rId2"/>
          <a:srcRect/>
          <a:stretch>
            <a:fillRect/>
          </a:stretch>
        </p:blipFill>
        <p:spPr bwMode="auto">
          <a:xfrm>
            <a:off x="6107113" y="4648200"/>
            <a:ext cx="2427287" cy="1970088"/>
          </a:xfrm>
          <a:prstGeom prst="rect">
            <a:avLst/>
          </a:prstGeom>
          <a:noFill/>
          <a:ln w="9525">
            <a:noFill/>
            <a:miter lim="800000"/>
            <a:headEnd/>
            <a:tailEnd/>
          </a:ln>
        </p:spPr>
      </p:pic>
      <p:pic>
        <p:nvPicPr>
          <p:cNvPr id="19460" name="Picture 4" descr="pic6"/>
          <p:cNvPicPr>
            <a:picLocks noChangeAspect="1" noChangeArrowheads="1"/>
          </p:cNvPicPr>
          <p:nvPr/>
        </p:nvPicPr>
        <p:blipFill>
          <a:blip r:embed="rId3"/>
          <a:srcRect/>
          <a:stretch>
            <a:fillRect/>
          </a:stretch>
        </p:blipFill>
        <p:spPr bwMode="auto">
          <a:xfrm>
            <a:off x="3048000" y="4648200"/>
            <a:ext cx="2462213" cy="1758950"/>
          </a:xfrm>
          <a:prstGeom prst="rect">
            <a:avLst/>
          </a:prstGeom>
          <a:noFill/>
          <a:ln w="9525">
            <a:noFill/>
            <a:miter lim="800000"/>
            <a:headEnd/>
            <a:tailEnd/>
          </a:ln>
        </p:spPr>
      </p:pic>
      <p:pic>
        <p:nvPicPr>
          <p:cNvPr id="19461" name="Picture 5" descr="pic32">
            <a:hlinkClick r:id="rId4" action="ppaction://hlinksldjump">
              <a:snd r:embed="rId5" name="chimes.wav" builtIn="1"/>
            </a:hlinkClick>
          </p:cNvPr>
          <p:cNvPicPr>
            <a:picLocks noChangeAspect="1" noChangeArrowheads="1"/>
          </p:cNvPicPr>
          <p:nvPr/>
        </p:nvPicPr>
        <p:blipFill>
          <a:blip r:embed="rId6"/>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828800" y="2438400"/>
            <a:ext cx="5257800" cy="3113088"/>
          </a:xfrm>
          <a:prstGeom prst="rect">
            <a:avLst/>
          </a:prstGeom>
          <a:noFill/>
          <a:ln w="9525">
            <a:noFill/>
            <a:miter lim="800000"/>
            <a:headEnd/>
            <a:tailEnd/>
          </a:ln>
        </p:spPr>
        <p:txBody>
          <a:bodyPr>
            <a:spAutoFit/>
          </a:bodyPr>
          <a:lstStyle/>
          <a:p>
            <a:pPr>
              <a:spcBef>
                <a:spcPct val="50000"/>
              </a:spcBef>
            </a:pPr>
            <a:r>
              <a:rPr lang="ar-SA" sz="3600" b="1">
                <a:solidFill>
                  <a:srgbClr val="FF0000"/>
                </a:solidFill>
                <a:latin typeface="Times New Roman" pitchFamily="18" charset="0"/>
                <a:cs typeface="Times New Roman" pitchFamily="18" charset="0"/>
              </a:rPr>
              <a:t>أنواع المثلثات:-</a:t>
            </a:r>
            <a:endParaRPr lang="ar-SA" sz="3600" b="1">
              <a:solidFill>
                <a:srgbClr val="FF00FF"/>
              </a:solidFill>
              <a:latin typeface="Times New Roman" pitchFamily="18" charset="0"/>
              <a:cs typeface="Times New Roman" pitchFamily="18" charset="0"/>
            </a:endParaRPr>
          </a:p>
          <a:p>
            <a:pPr>
              <a:spcBef>
                <a:spcPct val="50000"/>
              </a:spcBef>
            </a:pPr>
            <a:r>
              <a:rPr lang="ar-SA" sz="3600" b="1">
                <a:solidFill>
                  <a:srgbClr val="0000FF"/>
                </a:solidFill>
                <a:latin typeface="Times New Roman" pitchFamily="18" charset="0"/>
                <a:cs typeface="Times New Roman" pitchFamily="18" charset="0"/>
              </a:rPr>
              <a:t>       ·         </a:t>
            </a:r>
            <a:r>
              <a:rPr lang="ar-SA" sz="3600" b="1">
                <a:solidFill>
                  <a:srgbClr val="0000FF"/>
                </a:solidFill>
                <a:cs typeface="Times New Roman" pitchFamily="18" charset="0"/>
              </a:rPr>
              <a:t>حسب زواياها .</a:t>
            </a:r>
            <a:endParaRPr lang="ar-SA" sz="3600" b="1">
              <a:cs typeface="Times New Roman" pitchFamily="18" charset="0"/>
            </a:endParaRPr>
          </a:p>
          <a:p>
            <a:pPr>
              <a:spcBef>
                <a:spcPct val="50000"/>
              </a:spcBef>
            </a:pPr>
            <a:r>
              <a:rPr lang="ar-SA" sz="3600" b="1">
                <a:solidFill>
                  <a:srgbClr val="0000FF"/>
                </a:solidFill>
                <a:latin typeface="Times New Roman" pitchFamily="18" charset="0"/>
                <a:cs typeface="Times New Roman" pitchFamily="18" charset="0"/>
              </a:rPr>
              <a:t>       ·         </a:t>
            </a:r>
            <a:r>
              <a:rPr lang="ar-SA" sz="3600" b="1">
                <a:solidFill>
                  <a:srgbClr val="0000FF"/>
                </a:solidFill>
                <a:cs typeface="Times New Roman" pitchFamily="18" charset="0"/>
              </a:rPr>
              <a:t>حسب أضلاعها .</a:t>
            </a:r>
            <a:endParaRPr lang="ar-SA" sz="3600" b="1">
              <a:cs typeface="Times New Roman" pitchFamily="18" charset="0"/>
            </a:endParaRPr>
          </a:p>
          <a:p>
            <a:pPr>
              <a:spcBef>
                <a:spcPct val="50000"/>
              </a:spcBef>
            </a:pPr>
            <a:endParaRPr lang="en-US" sz="3600" b="1"/>
          </a:p>
        </p:txBody>
      </p:sp>
      <p:pic>
        <p:nvPicPr>
          <p:cNvPr id="20483" name="Picture 3" descr="pic32">
            <a:hlinkClick r:id="rId2" action="ppaction://hlinksldjump">
              <a:snd r:embed="rId3" name="chimes.wav" builtIn="1"/>
            </a:hlinkClick>
          </p:cNvPr>
          <p:cNvPicPr>
            <a:picLocks noChangeAspect="1" noChangeArrowheads="1"/>
          </p:cNvPicPr>
          <p:nvPr/>
        </p:nvPicPr>
        <p:blipFill>
          <a:blip r:embed="rId4"/>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762000" y="685800"/>
            <a:ext cx="7848600" cy="4291013"/>
          </a:xfrm>
          <a:prstGeom prst="rect">
            <a:avLst/>
          </a:prstGeom>
          <a:noFill/>
          <a:ln w="9525">
            <a:noFill/>
            <a:miter lim="800000"/>
            <a:headEnd/>
            <a:tailEnd/>
          </a:ln>
        </p:spPr>
        <p:txBody>
          <a:bodyPr>
            <a:spAutoFit/>
          </a:bodyPr>
          <a:lstStyle/>
          <a:p>
            <a:pPr>
              <a:spcBef>
                <a:spcPct val="50000"/>
              </a:spcBef>
            </a:pPr>
            <a:r>
              <a:rPr lang="ar-SA" b="1">
                <a:solidFill>
                  <a:srgbClr val="FF00FF"/>
                </a:solidFill>
                <a:cs typeface="Traditional Arabic" pitchFamily="2" charset="-78"/>
              </a:rPr>
              <a:t>نظريات تطابق المثلث :-</a:t>
            </a:r>
            <a:endParaRPr lang="ar-SA" b="1">
              <a:solidFill>
                <a:srgbClr val="FF00FF"/>
              </a:solidFill>
              <a:cs typeface="Times New Roman" pitchFamily="18" charset="0"/>
            </a:endParaRPr>
          </a:p>
          <a:p>
            <a:pPr>
              <a:spcBef>
                <a:spcPct val="50000"/>
              </a:spcBef>
            </a:pPr>
            <a:r>
              <a:rPr lang="ar-SA">
                <a:solidFill>
                  <a:srgbClr val="0000FF"/>
                </a:solidFill>
                <a:cs typeface="Traditional Arabic" pitchFamily="2" charset="-78"/>
              </a:rPr>
              <a:t>يتطابق المثلثين إذا اشتركت بينهما العوامل التالية:-</a:t>
            </a:r>
            <a:endParaRPr lang="ar-SA">
              <a:cs typeface="Times New Roman" pitchFamily="18" charset="0"/>
            </a:endParaRPr>
          </a:p>
          <a:p>
            <a:pPr>
              <a:spcBef>
                <a:spcPct val="50000"/>
              </a:spcBef>
            </a:pPr>
            <a:r>
              <a:rPr lang="ar-SA">
                <a:solidFill>
                  <a:srgbClr val="0000FF"/>
                </a:solidFill>
                <a:latin typeface="Times New Roman" pitchFamily="18" charset="0"/>
                <a:cs typeface="Times New Roman" pitchFamily="18" charset="0"/>
              </a:rPr>
              <a:t>                                                                                                       </a:t>
            </a:r>
            <a:r>
              <a:rPr lang="en-US">
                <a:solidFill>
                  <a:srgbClr val="0000FF"/>
                </a:solidFill>
                <a:latin typeface="Times New Roman" pitchFamily="18" charset="0"/>
                <a:cs typeface="Times New Roman" pitchFamily="18" charset="0"/>
              </a:rPr>
              <a:t>   </a:t>
            </a:r>
            <a:r>
              <a:rPr lang="ar-SA">
                <a:solidFill>
                  <a:srgbClr val="0000FF"/>
                </a:solidFill>
                <a:latin typeface="Times New Roman" pitchFamily="18" charset="0"/>
                <a:cs typeface="Times New Roman" pitchFamily="18" charset="0"/>
              </a:rPr>
              <a:t>                   ·         </a:t>
            </a:r>
            <a:r>
              <a:rPr lang="ar-SA">
                <a:solidFill>
                  <a:srgbClr val="0000FF"/>
                </a:solidFill>
                <a:cs typeface="Traditional Arabic" pitchFamily="2" charset="-78"/>
              </a:rPr>
              <a:t>ضلع , ضلع , ضلع</a:t>
            </a:r>
            <a:endParaRPr lang="ar-SA" b="1">
              <a:cs typeface="Times New Roman" pitchFamily="18" charset="0"/>
            </a:endParaRPr>
          </a:p>
          <a:p>
            <a:pPr>
              <a:spcBef>
                <a:spcPct val="50000"/>
              </a:spcBef>
            </a:pPr>
            <a:r>
              <a:rPr lang="ar-SA">
                <a:solidFill>
                  <a:srgbClr val="0000FF"/>
                </a:solidFill>
                <a:latin typeface="Times New Roman" pitchFamily="18" charset="0"/>
                <a:cs typeface="Times New Roman" pitchFamily="18" charset="0"/>
              </a:rPr>
              <a:t>                                                                                                                            ·         </a:t>
            </a:r>
            <a:r>
              <a:rPr lang="ar-SA">
                <a:solidFill>
                  <a:srgbClr val="0000FF"/>
                </a:solidFill>
                <a:cs typeface="Traditional Arabic" pitchFamily="2" charset="-78"/>
              </a:rPr>
              <a:t>ضلع ,زاوية , ضلع</a:t>
            </a:r>
            <a:endParaRPr lang="ar-SA">
              <a:cs typeface="Times New Roman" pitchFamily="18" charset="0"/>
            </a:endParaRPr>
          </a:p>
          <a:p>
            <a:pPr>
              <a:spcBef>
                <a:spcPct val="50000"/>
              </a:spcBef>
            </a:pPr>
            <a:r>
              <a:rPr lang="ar-SA">
                <a:solidFill>
                  <a:srgbClr val="0000FF"/>
                </a:solidFill>
                <a:latin typeface="Times New Roman" pitchFamily="18" charset="0"/>
                <a:cs typeface="Times New Roman" pitchFamily="18" charset="0"/>
              </a:rPr>
              <a:t>                                                                                                     </a:t>
            </a:r>
            <a:r>
              <a:rPr lang="en-US">
                <a:solidFill>
                  <a:srgbClr val="0000FF"/>
                </a:solidFill>
                <a:latin typeface="Times New Roman" pitchFamily="18" charset="0"/>
                <a:cs typeface="Times New Roman" pitchFamily="18" charset="0"/>
              </a:rPr>
              <a:t> </a:t>
            </a:r>
            <a:r>
              <a:rPr lang="ar-SA">
                <a:solidFill>
                  <a:srgbClr val="0000FF"/>
                </a:solidFill>
                <a:latin typeface="Times New Roman" pitchFamily="18" charset="0"/>
                <a:cs typeface="Times New Roman" pitchFamily="18" charset="0"/>
              </a:rPr>
              <a:t>                      ·         </a:t>
            </a:r>
            <a:r>
              <a:rPr lang="ar-SA">
                <a:solidFill>
                  <a:srgbClr val="0000FF"/>
                </a:solidFill>
                <a:cs typeface="Traditional Arabic" pitchFamily="2" charset="-78"/>
              </a:rPr>
              <a:t>زاوية ,ضلع , زاوية</a:t>
            </a:r>
            <a:endParaRPr lang="ar-SA">
              <a:cs typeface="Times New Roman" pitchFamily="18" charset="0"/>
            </a:endParaRPr>
          </a:p>
          <a:p>
            <a:pPr>
              <a:spcBef>
                <a:spcPct val="50000"/>
              </a:spcBef>
            </a:pPr>
            <a:endParaRPr lang="en-US"/>
          </a:p>
        </p:txBody>
      </p:sp>
      <p:pic>
        <p:nvPicPr>
          <p:cNvPr id="21507" name="Picture 3" descr="pic32">
            <a:hlinkClick r:id="rId2" action="ppaction://hlinksldjump">
              <a:snd r:embed="rId3" name="chimes.wav" builtIn="1"/>
            </a:hlinkClick>
          </p:cNvPr>
          <p:cNvPicPr>
            <a:picLocks noChangeAspect="1" noChangeArrowheads="1"/>
          </p:cNvPicPr>
          <p:nvPr/>
        </p:nvPicPr>
        <p:blipFill>
          <a:blip r:embed="rId4"/>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3276600" y="762000"/>
            <a:ext cx="5562600" cy="762000"/>
          </a:xfrm>
          <a:prstGeom prst="rect">
            <a:avLst/>
          </a:prstGeom>
          <a:noFill/>
          <a:ln w="9525">
            <a:noFill/>
            <a:miter lim="800000"/>
            <a:headEnd/>
            <a:tailEnd/>
          </a:ln>
        </p:spPr>
        <p:txBody>
          <a:bodyPr>
            <a:spAutoFit/>
          </a:bodyPr>
          <a:lstStyle/>
          <a:p>
            <a:pPr>
              <a:spcBef>
                <a:spcPct val="50000"/>
              </a:spcBef>
            </a:pPr>
            <a:r>
              <a:rPr lang="ar-SA" sz="4400" b="1">
                <a:solidFill>
                  <a:srgbClr val="FF00FF"/>
                </a:solidFill>
                <a:cs typeface="Traditional Arabic" pitchFamily="2" charset="-78"/>
              </a:rPr>
              <a:t>مساحة المثلث :-</a:t>
            </a:r>
            <a:endParaRPr lang="en-US" sz="4400"/>
          </a:p>
        </p:txBody>
      </p:sp>
      <p:pic>
        <p:nvPicPr>
          <p:cNvPr id="22531" name="Picture 3" descr="pic16"/>
          <p:cNvPicPr>
            <a:picLocks noChangeAspect="1" noChangeArrowheads="1"/>
          </p:cNvPicPr>
          <p:nvPr/>
        </p:nvPicPr>
        <p:blipFill>
          <a:blip r:embed="rId2"/>
          <a:srcRect/>
          <a:stretch>
            <a:fillRect/>
          </a:stretch>
        </p:blipFill>
        <p:spPr bwMode="auto">
          <a:xfrm>
            <a:off x="285750" y="2071688"/>
            <a:ext cx="8458200" cy="4432300"/>
          </a:xfrm>
          <a:prstGeom prst="rect">
            <a:avLst/>
          </a:prstGeom>
          <a:noFill/>
          <a:ln w="9525">
            <a:noFill/>
            <a:miter lim="800000"/>
            <a:headEnd/>
            <a:tailEnd/>
          </a:ln>
        </p:spPr>
      </p:pic>
      <p:pic>
        <p:nvPicPr>
          <p:cNvPr id="22532" name="Picture 4" descr="pic32">
            <a:hlinkClick r:id="rId3" action="ppaction://hlinksldjump">
              <a:snd r:embed="rId4" name="chimes.wav" builtIn="1"/>
            </a:hlinkClick>
          </p:cNvPr>
          <p:cNvPicPr>
            <a:picLocks noChangeAspect="1" noChangeArrowheads="1"/>
          </p:cNvPicPr>
          <p:nvPr/>
        </p:nvPicPr>
        <p:blipFill>
          <a:blip r:embed="rId5"/>
          <a:srcRect/>
          <a:stretch>
            <a:fillRect/>
          </a:stretch>
        </p:blipFill>
        <p:spPr bwMode="auto">
          <a:xfrm>
            <a:off x="304800" y="5857875"/>
            <a:ext cx="13906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זרימה">
  <a:themeElements>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זרימה">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זרימה">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227</TotalTime>
  <Words>273</Words>
  <Application>Microsoft PowerPoint</Application>
  <PresentationFormat>Affichage à l'écran (4:3)</PresentationFormat>
  <Paragraphs>53</Paragraphs>
  <Slides>13</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13</vt:i4>
      </vt:variant>
    </vt:vector>
  </HeadingPairs>
  <TitlesOfParts>
    <vt:vector size="22" baseType="lpstr">
      <vt:lpstr>Tahoma</vt:lpstr>
      <vt:lpstr>Times New Roman (Arabic)</vt:lpstr>
      <vt:lpstr>Arial</vt:lpstr>
      <vt:lpstr>Calibri</vt:lpstr>
      <vt:lpstr>Constantia</vt:lpstr>
      <vt:lpstr>Wingdings 2</vt:lpstr>
      <vt:lpstr>Times New Roman</vt:lpstr>
      <vt:lpstr>Traditional Arabic</vt:lpstr>
      <vt:lpstr>זרימה</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Company>sinimar NessMtah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من PowerPoint</dc:title>
  <dc:creator>sinimar</dc:creator>
  <cp:lastModifiedBy>arqam</cp:lastModifiedBy>
  <cp:revision>14</cp:revision>
  <cp:lastPrinted>1601-01-01T00:00:00Z</cp:lastPrinted>
  <dcterms:created xsi:type="dcterms:W3CDTF">2004-03-03T14:44:11Z</dcterms:created>
  <dcterms:modified xsi:type="dcterms:W3CDTF">2013-10-09T21:15:05Z</dcterms:modified>
</cp:coreProperties>
</file>